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17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F7AAD-55D1-3D48-A0BD-59F7536B00FF}" type="datetimeFigureOut">
              <a:rPr lang="es-ES" smtClean="0"/>
              <a:t>11/9/20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71783-E134-8144-830E-6AF4ED8A67E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0051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F7AAD-55D1-3D48-A0BD-59F7536B00FF}" type="datetimeFigureOut">
              <a:rPr lang="es-ES" smtClean="0"/>
              <a:t>11/9/20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71783-E134-8144-830E-6AF4ED8A67E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7371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F7AAD-55D1-3D48-A0BD-59F7536B00FF}" type="datetimeFigureOut">
              <a:rPr lang="es-ES" smtClean="0"/>
              <a:t>11/9/20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71783-E134-8144-830E-6AF4ED8A67E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2517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F7AAD-55D1-3D48-A0BD-59F7536B00FF}" type="datetimeFigureOut">
              <a:rPr lang="es-ES" smtClean="0"/>
              <a:t>11/9/20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71783-E134-8144-830E-6AF4ED8A67E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5068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F7AAD-55D1-3D48-A0BD-59F7536B00FF}" type="datetimeFigureOut">
              <a:rPr lang="es-ES" smtClean="0"/>
              <a:t>11/9/20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71783-E134-8144-830E-6AF4ED8A67E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1536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F7AAD-55D1-3D48-A0BD-59F7536B00FF}" type="datetimeFigureOut">
              <a:rPr lang="es-ES" smtClean="0"/>
              <a:t>11/9/20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71783-E134-8144-830E-6AF4ED8A67E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0631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F7AAD-55D1-3D48-A0BD-59F7536B00FF}" type="datetimeFigureOut">
              <a:rPr lang="es-ES" smtClean="0"/>
              <a:t>11/9/20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71783-E134-8144-830E-6AF4ED8A67E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6256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F7AAD-55D1-3D48-A0BD-59F7536B00FF}" type="datetimeFigureOut">
              <a:rPr lang="es-ES" smtClean="0"/>
              <a:t>11/9/20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71783-E134-8144-830E-6AF4ED8A67E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9891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F7AAD-55D1-3D48-A0BD-59F7536B00FF}" type="datetimeFigureOut">
              <a:rPr lang="es-ES" smtClean="0"/>
              <a:t>11/9/20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71783-E134-8144-830E-6AF4ED8A67E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833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F7AAD-55D1-3D48-A0BD-59F7536B00FF}" type="datetimeFigureOut">
              <a:rPr lang="es-ES" smtClean="0"/>
              <a:t>11/9/20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71783-E134-8144-830E-6AF4ED8A67E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1170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F7AAD-55D1-3D48-A0BD-59F7536B00FF}" type="datetimeFigureOut">
              <a:rPr lang="es-ES" smtClean="0"/>
              <a:t>11/9/20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71783-E134-8144-830E-6AF4ED8A67E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858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F7AAD-55D1-3D48-A0BD-59F7536B00FF}" type="datetimeFigureOut">
              <a:rPr lang="es-ES" smtClean="0"/>
              <a:t>11/9/20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71783-E134-8144-830E-6AF4ED8A67E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8664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¿C</a:t>
            </a:r>
            <a:r>
              <a:rPr lang="es-ES" dirty="0" smtClean="0"/>
              <a:t>ÓMO CREAR UNA COMETA?</a:t>
            </a:r>
            <a:endParaRPr lang="es-ES" dirty="0"/>
          </a:p>
        </p:txBody>
      </p:sp>
      <p:pic>
        <p:nvPicPr>
          <p:cNvPr id="5" name="Marcador de contenido 4" descr="Captura de Pantalla 2020-09-11 a la(s) 16.57.33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09" b="-709"/>
          <a:stretch>
            <a:fillRect/>
          </a:stretch>
        </p:blipFill>
        <p:spPr/>
      </p:pic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s-ES" dirty="0" smtClean="0"/>
              <a:t>Habilidad: resolver problemas que involucren el c</a:t>
            </a:r>
            <a:r>
              <a:rPr lang="es-ES" dirty="0" smtClean="0"/>
              <a:t>álculo de áreas y perímetros de  diversas figuras. </a:t>
            </a:r>
          </a:p>
          <a:p>
            <a:endParaRPr lang="es-ES" dirty="0"/>
          </a:p>
          <a:p>
            <a:r>
              <a:rPr lang="es-ES" dirty="0" smtClean="0"/>
              <a:t>Actividad: construcción de una cometa.</a:t>
            </a:r>
          </a:p>
          <a:p>
            <a:endParaRPr lang="es-ES" dirty="0" smtClean="0"/>
          </a:p>
          <a:p>
            <a:r>
              <a:rPr lang="es-ES" dirty="0" smtClean="0"/>
              <a:t>Materiales:</a:t>
            </a:r>
          </a:p>
          <a:p>
            <a:r>
              <a:rPr lang="es-ES" dirty="0" smtClean="0"/>
              <a:t>Una bolsa pl</a:t>
            </a:r>
            <a:r>
              <a:rPr lang="es-ES" dirty="0" smtClean="0"/>
              <a:t>ástica </a:t>
            </a:r>
          </a:p>
          <a:p>
            <a:r>
              <a:rPr lang="es-ES" dirty="0" smtClean="0"/>
              <a:t>Dos palos finos o delgados de madera, bambú o metal.  </a:t>
            </a:r>
          </a:p>
          <a:p>
            <a:r>
              <a:rPr lang="es-ES" dirty="0" smtClean="0"/>
              <a:t>Cuerda y cinta adhesiva fuerte. </a:t>
            </a:r>
          </a:p>
          <a:p>
            <a:r>
              <a:rPr lang="es-ES" dirty="0" smtClean="0"/>
              <a:t>Cuerda para papalotes y una bobina o mango. </a:t>
            </a:r>
          </a:p>
          <a:p>
            <a:r>
              <a:rPr lang="es-ES" dirty="0" smtClean="0"/>
              <a:t>Pincel y pintura acrílica.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29698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PASOS PARA CONSTRUIR UNA COMETA</a:t>
            </a:r>
            <a:endParaRPr lang="es-ES" dirty="0"/>
          </a:p>
        </p:txBody>
      </p:sp>
      <p:pic>
        <p:nvPicPr>
          <p:cNvPr id="5" name="Marcador de contenido 4" descr="Captura de Pantalla 2020-09-11 a la(s) 16.24.13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8223" b="-78223"/>
          <a:stretch>
            <a:fillRect/>
          </a:stretch>
        </p:blipFill>
        <p:spPr/>
      </p:pic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s-ES" dirty="0" smtClean="0"/>
              <a:t>1. Corte la bolsa como un cuadril</a:t>
            </a:r>
            <a:r>
              <a:rPr lang="es-ES" dirty="0" smtClean="0"/>
              <a:t>átero.</a:t>
            </a:r>
          </a:p>
          <a:p>
            <a:endParaRPr lang="es-ES" dirty="0"/>
          </a:p>
          <a:p>
            <a:r>
              <a:rPr lang="es-ES" dirty="0" smtClean="0"/>
              <a:t>2. Mida la distancia entre los vértices opuestos y corte los palos con esos tamaños. Forme la estructura del cometa con los palos cruzados y únalos con el centro.</a:t>
            </a:r>
          </a:p>
          <a:p>
            <a:endParaRPr lang="es-ES" dirty="0" smtClean="0"/>
          </a:p>
          <a:p>
            <a:r>
              <a:rPr lang="es-ES" dirty="0" smtClean="0"/>
              <a:t>3. Con la cinta adhesiva pegue la estructura a la cometa o papalote. </a:t>
            </a:r>
          </a:p>
          <a:p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498699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Sigamos construyendo la cometa</a:t>
            </a:r>
            <a:r>
              <a:rPr lang="mr-IN" dirty="0" smtClean="0"/>
              <a:t>…</a:t>
            </a:r>
            <a:endParaRPr lang="es-ES" dirty="0"/>
          </a:p>
        </p:txBody>
      </p:sp>
      <p:pic>
        <p:nvPicPr>
          <p:cNvPr id="5" name="Marcador de contenido 4" descr="Captura de Pantalla 2020-09-11 a la(s) 16.46.04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4366" b="-84366"/>
          <a:stretch>
            <a:fillRect/>
          </a:stretch>
        </p:blipFill>
        <p:spPr/>
      </p:pic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s-ES" dirty="0" smtClean="0"/>
              <a:t>4. De la cuerda para papalotes, corte un pedazo del doble del largo de la cometa. P</a:t>
            </a:r>
            <a:r>
              <a:rPr lang="es-ES" dirty="0" smtClean="0"/>
              <a:t>áselo de un lado al otro atravesando por el centro, de forma que vaya del frente hacia atrás y viceversa, como cosiendo. Haga un nudo seguro y fuerte. Esta es la brida(hilos que conectan la cometa con las líneas de vuelo).</a:t>
            </a:r>
          </a:p>
          <a:p>
            <a:endParaRPr lang="es-ES" dirty="0"/>
          </a:p>
          <a:p>
            <a:r>
              <a:rPr lang="es-ES" dirty="0" smtClean="0"/>
              <a:t>5. Ponga de frente el papalote y pase el otro extremo de la cuerda por la parte de abajo del papalote, se debe tensar lo suficiente. </a:t>
            </a:r>
          </a:p>
          <a:p>
            <a:endParaRPr lang="es-ES" dirty="0"/>
          </a:p>
          <a:p>
            <a:r>
              <a:rPr lang="es-ES" dirty="0" smtClean="0"/>
              <a:t>6. Se amarra la cuerda voladora a la brida, un poco más arriba del centro. Al probar el papalote se puede ajustar.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00334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para finalizar</a:t>
            </a:r>
            <a:r>
              <a:rPr lang="mr-IN" dirty="0" smtClean="0"/>
              <a:t>…</a:t>
            </a:r>
            <a:r>
              <a:rPr lang="es-ES_tradnl" dirty="0" smtClean="0"/>
              <a:t> </a:t>
            </a:r>
            <a:endParaRPr lang="es-ES" dirty="0"/>
          </a:p>
        </p:txBody>
      </p:sp>
      <p:pic>
        <p:nvPicPr>
          <p:cNvPr id="5" name="Marcador de contenido 4" descr="Captura de Pantalla 2020-09-11 a la(s) 16.52.03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81" r="28981"/>
          <a:stretch>
            <a:fillRect/>
          </a:stretch>
        </p:blipFill>
        <p:spPr/>
      </p:pic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dirty="0" smtClean="0"/>
              <a:t>7. Con la pintura se decora el papalote. Si se desea que la pintura seque mejor, se le agrega agua con detergente. Construya la cola, esta hace m</a:t>
            </a:r>
            <a:r>
              <a:rPr lang="es-ES" dirty="0" smtClean="0"/>
              <a:t>ás estable al papalote. Puede ser de plástico y debe tener un tamaño de cinco veces el largo del papalote. </a:t>
            </a:r>
          </a:p>
          <a:p>
            <a:endParaRPr lang="es-ES" dirty="0"/>
          </a:p>
          <a:p>
            <a:r>
              <a:rPr lang="es-ES" dirty="0" smtClean="0"/>
              <a:t>¿Qué forma tiene su papalote?</a:t>
            </a:r>
          </a:p>
          <a:p>
            <a:endParaRPr lang="es-ES" dirty="0"/>
          </a:p>
          <a:p>
            <a:r>
              <a:rPr lang="es-ES" dirty="0" smtClean="0"/>
              <a:t>Calcule el área y el perímetro de la figura. Busque un centímetro para ayudarse con las operaciones.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970148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335</Words>
  <Application>Microsoft Macintosh PowerPoint</Application>
  <PresentationFormat>Presentación en pantalla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¿CÓMO CREAR UNA COMETA?</vt:lpstr>
      <vt:lpstr>PASOS PARA CONSTRUIR UNA COMETA</vt:lpstr>
      <vt:lpstr>Sigamos construyendo la cometa…</vt:lpstr>
      <vt:lpstr> para finalizar…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6</cp:revision>
  <dcterms:created xsi:type="dcterms:W3CDTF">2020-09-11T20:28:49Z</dcterms:created>
  <dcterms:modified xsi:type="dcterms:W3CDTF">2020-09-11T23:25:47Z</dcterms:modified>
</cp:coreProperties>
</file>