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9" r:id="rId3"/>
    <p:sldId id="260" r:id="rId4"/>
    <p:sldId id="261" r:id="rId5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5" d="100"/>
          <a:sy n="85" d="100"/>
        </p:scale>
        <p:origin x="-177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F7AAD-55D1-3D48-A0BD-59F7536B00FF}" type="datetimeFigureOut">
              <a:rPr lang="es-ES" smtClean="0"/>
              <a:t>11/9/20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71783-E134-8144-830E-6AF4ED8A67EF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400518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F7AAD-55D1-3D48-A0BD-59F7536B00FF}" type="datetimeFigureOut">
              <a:rPr lang="es-ES" smtClean="0"/>
              <a:t>11/9/20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71783-E134-8144-830E-6AF4ED8A67EF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173710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F7AAD-55D1-3D48-A0BD-59F7536B00FF}" type="datetimeFigureOut">
              <a:rPr lang="es-ES" smtClean="0"/>
              <a:t>11/9/20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71783-E134-8144-830E-6AF4ED8A67EF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525176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F7AAD-55D1-3D48-A0BD-59F7536B00FF}" type="datetimeFigureOut">
              <a:rPr lang="es-ES" smtClean="0"/>
              <a:t>11/9/20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71783-E134-8144-830E-6AF4ED8A67EF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450685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F7AAD-55D1-3D48-A0BD-59F7536B00FF}" type="datetimeFigureOut">
              <a:rPr lang="es-ES" smtClean="0"/>
              <a:t>11/9/20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71783-E134-8144-830E-6AF4ED8A67EF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215366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F7AAD-55D1-3D48-A0BD-59F7536B00FF}" type="datetimeFigureOut">
              <a:rPr lang="es-ES" smtClean="0"/>
              <a:t>11/9/20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71783-E134-8144-830E-6AF4ED8A67EF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806310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F7AAD-55D1-3D48-A0BD-59F7536B00FF}" type="datetimeFigureOut">
              <a:rPr lang="es-ES" smtClean="0"/>
              <a:t>11/9/20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71783-E134-8144-830E-6AF4ED8A67EF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162565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F7AAD-55D1-3D48-A0BD-59F7536B00FF}" type="datetimeFigureOut">
              <a:rPr lang="es-ES" smtClean="0"/>
              <a:t>11/9/20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71783-E134-8144-830E-6AF4ED8A67EF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898918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F7AAD-55D1-3D48-A0BD-59F7536B00FF}" type="datetimeFigureOut">
              <a:rPr lang="es-ES" smtClean="0"/>
              <a:t>11/9/20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71783-E134-8144-830E-6AF4ED8A67EF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98331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F7AAD-55D1-3D48-A0BD-59F7536B00FF}" type="datetimeFigureOut">
              <a:rPr lang="es-ES" smtClean="0"/>
              <a:t>11/9/20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71783-E134-8144-830E-6AF4ED8A67EF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411704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F7AAD-55D1-3D48-A0BD-59F7536B00FF}" type="datetimeFigureOut">
              <a:rPr lang="es-ES" smtClean="0"/>
              <a:t>11/9/20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71783-E134-8144-830E-6AF4ED8A67EF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38589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AF7AAD-55D1-3D48-A0BD-59F7536B00FF}" type="datetimeFigureOut">
              <a:rPr lang="es-ES" smtClean="0"/>
              <a:t>11/9/20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71783-E134-8144-830E-6AF4ED8A67EF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686640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¿C</a:t>
            </a:r>
            <a:r>
              <a:rPr lang="es-ES" dirty="0" smtClean="0"/>
              <a:t>ÓMO CREAR UNA COMETA?</a:t>
            </a:r>
            <a:endParaRPr lang="es-ES" dirty="0"/>
          </a:p>
        </p:txBody>
      </p:sp>
      <p:pic>
        <p:nvPicPr>
          <p:cNvPr id="5" name="Marcador de contenido 4" descr="Captura de Pantalla 2020-09-11 a la(s) 16.57.33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709" b="-709"/>
          <a:stretch>
            <a:fillRect/>
          </a:stretch>
        </p:blipFill>
        <p:spPr/>
      </p:pic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s-ES" dirty="0" smtClean="0"/>
              <a:t>Habilidad: resolver problemas que involucren el c</a:t>
            </a:r>
            <a:r>
              <a:rPr lang="es-ES" dirty="0" smtClean="0"/>
              <a:t>álculo de áreas y perímetros de  diversas figuras. </a:t>
            </a:r>
          </a:p>
          <a:p>
            <a:endParaRPr lang="es-ES" dirty="0"/>
          </a:p>
          <a:p>
            <a:r>
              <a:rPr lang="es-ES" dirty="0" smtClean="0"/>
              <a:t>Actividad: construcción de una cometa.</a:t>
            </a:r>
          </a:p>
          <a:p>
            <a:endParaRPr lang="es-ES" dirty="0" smtClean="0"/>
          </a:p>
          <a:p>
            <a:r>
              <a:rPr lang="es-ES" dirty="0" smtClean="0"/>
              <a:t>Materiales:</a:t>
            </a:r>
          </a:p>
          <a:p>
            <a:r>
              <a:rPr lang="es-ES" dirty="0" smtClean="0"/>
              <a:t>Una bolsa pl</a:t>
            </a:r>
            <a:r>
              <a:rPr lang="es-ES" dirty="0" smtClean="0"/>
              <a:t>ástica </a:t>
            </a:r>
          </a:p>
          <a:p>
            <a:r>
              <a:rPr lang="es-ES" dirty="0" smtClean="0"/>
              <a:t>Dos palos finos o delgados de madera, bambú o metal.  </a:t>
            </a:r>
          </a:p>
          <a:p>
            <a:r>
              <a:rPr lang="es-ES" dirty="0" smtClean="0"/>
              <a:t>Cuerda y cinta adhesiva fuerte. </a:t>
            </a:r>
          </a:p>
          <a:p>
            <a:r>
              <a:rPr lang="es-ES" dirty="0" smtClean="0"/>
              <a:t>Cuerda para papalotes y una bobina o mango. </a:t>
            </a:r>
          </a:p>
          <a:p>
            <a:r>
              <a:rPr lang="es-ES" dirty="0" smtClean="0"/>
              <a:t>Pincel y pintura acrílica.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0296988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PASOS PARA CONSTRUIR UNA COMETA</a:t>
            </a:r>
            <a:endParaRPr lang="es-ES" dirty="0"/>
          </a:p>
        </p:txBody>
      </p:sp>
      <p:pic>
        <p:nvPicPr>
          <p:cNvPr id="5" name="Marcador de contenido 4" descr="Captura de Pantalla 2020-09-11 a la(s) 16.24.13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78223" b="-78223"/>
          <a:stretch>
            <a:fillRect/>
          </a:stretch>
        </p:blipFill>
        <p:spPr/>
      </p:pic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s-ES" dirty="0" smtClean="0"/>
              <a:t>1. Corte la bolsa como un cuadril</a:t>
            </a:r>
            <a:r>
              <a:rPr lang="es-ES" dirty="0" smtClean="0"/>
              <a:t>átero.</a:t>
            </a:r>
          </a:p>
          <a:p>
            <a:endParaRPr lang="es-ES" dirty="0"/>
          </a:p>
          <a:p>
            <a:r>
              <a:rPr lang="es-ES" dirty="0" smtClean="0"/>
              <a:t>2. Mida la distancia entre los vértices opuestos y corte los palos con esos tamaños. Forme la estructura del cometa con los palos cruzados y únalos con el centro.</a:t>
            </a:r>
          </a:p>
          <a:p>
            <a:endParaRPr lang="es-ES" dirty="0" smtClean="0"/>
          </a:p>
          <a:p>
            <a:r>
              <a:rPr lang="es-ES" dirty="0" smtClean="0"/>
              <a:t>3. Con la cinta adhesiva pegue la estructura a la cometa o papalote. </a:t>
            </a:r>
          </a:p>
          <a:p>
            <a:endParaRPr lang="es-ES" dirty="0" smtClean="0"/>
          </a:p>
        </p:txBody>
      </p:sp>
    </p:spTree>
    <p:extLst>
      <p:ext uri="{BB962C8B-B14F-4D97-AF65-F5344CB8AC3E}">
        <p14:creationId xmlns:p14="http://schemas.microsoft.com/office/powerpoint/2010/main" val="4986994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Sigamos construyendo la cometa</a:t>
            </a:r>
            <a:r>
              <a:rPr lang="mr-IN" dirty="0" smtClean="0"/>
              <a:t>…</a:t>
            </a:r>
            <a:endParaRPr lang="es-ES" dirty="0"/>
          </a:p>
        </p:txBody>
      </p:sp>
      <p:pic>
        <p:nvPicPr>
          <p:cNvPr id="5" name="Marcador de contenido 4" descr="Captura de Pantalla 2020-09-11 a la(s) 16.46.04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84366" b="-84366"/>
          <a:stretch>
            <a:fillRect/>
          </a:stretch>
        </p:blipFill>
        <p:spPr/>
      </p:pic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s-ES" dirty="0" smtClean="0"/>
              <a:t>4. De la cuerda para papalotes, corte un pedazo del doble del largo de la cometa. P</a:t>
            </a:r>
            <a:r>
              <a:rPr lang="es-ES" dirty="0" smtClean="0"/>
              <a:t>áselo de un lado al otro atravesando por el centro, de forma que vaya del frente hacia atrás y viceversa, como cosiendo. Haga un nudo seguro y fuerte. Esta es la brida(hilos que conectan la cometa con las líneas de vuelo).</a:t>
            </a:r>
          </a:p>
          <a:p>
            <a:endParaRPr lang="es-ES" dirty="0"/>
          </a:p>
          <a:p>
            <a:r>
              <a:rPr lang="es-ES" dirty="0" smtClean="0"/>
              <a:t>5. Ponga de frente el papalote y pase el otro extremo de la cuerda por la parte de abajo del papalote, se debe tensar lo suficiente. </a:t>
            </a:r>
          </a:p>
          <a:p>
            <a:endParaRPr lang="es-ES" dirty="0"/>
          </a:p>
          <a:p>
            <a:r>
              <a:rPr lang="es-ES" dirty="0" smtClean="0"/>
              <a:t>6. Se amarra la cuerda voladora a la brida, un poco más arriba del centro. Al probar el papalote se puede ajustar. 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8003341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>para finalizar</a:t>
            </a:r>
            <a:r>
              <a:rPr lang="mr-IN" dirty="0" smtClean="0"/>
              <a:t>…</a:t>
            </a:r>
            <a:r>
              <a:rPr lang="es-ES_tradnl" dirty="0" smtClean="0"/>
              <a:t> </a:t>
            </a:r>
            <a:endParaRPr lang="es-ES" dirty="0"/>
          </a:p>
        </p:txBody>
      </p:sp>
      <p:pic>
        <p:nvPicPr>
          <p:cNvPr id="5" name="Marcador de contenido 4" descr="Captura de Pantalla 2020-09-11 a la(s) 16.52.03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981" r="28981"/>
          <a:stretch>
            <a:fillRect/>
          </a:stretch>
        </p:blipFill>
        <p:spPr/>
      </p:pic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s-ES" dirty="0" smtClean="0"/>
          </a:p>
          <a:p>
            <a:r>
              <a:rPr lang="es-ES" dirty="0" smtClean="0"/>
              <a:t>7. Con la pintura se decora el papalote. Si se desea que la pintura seque mejor, se le agrega agua con detergente. Construya la cola, esta hace m</a:t>
            </a:r>
            <a:r>
              <a:rPr lang="es-ES" dirty="0" smtClean="0"/>
              <a:t>ás estable al papalote. Puede ser de plástico y debe tener un tamaño de cinco veces el largo del papalote. </a:t>
            </a:r>
          </a:p>
          <a:p>
            <a:endParaRPr lang="es-ES" dirty="0"/>
          </a:p>
          <a:p>
            <a:r>
              <a:rPr lang="es-ES" dirty="0" smtClean="0"/>
              <a:t>¿Qué forma tiene su papalote?</a:t>
            </a:r>
          </a:p>
          <a:p>
            <a:endParaRPr lang="es-ES" dirty="0"/>
          </a:p>
          <a:p>
            <a:r>
              <a:rPr lang="es-ES" dirty="0" smtClean="0"/>
              <a:t>Calcule el área y el perímetro de la figura. Busque un centímetro para ayudarse con las operaciones. 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09701482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</TotalTime>
  <Words>335</Words>
  <Application>Microsoft Macintosh PowerPoint</Application>
  <PresentationFormat>Presentación en pantalla (4:3)</PresentationFormat>
  <Paragraphs>30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Tema de Office</vt:lpstr>
      <vt:lpstr>¿CÓMO CREAR UNA COMETA?</vt:lpstr>
      <vt:lpstr>PASOS PARA CONSTRUIR UNA COMETA</vt:lpstr>
      <vt:lpstr>Sigamos construyendo la cometa…</vt:lpstr>
      <vt:lpstr> para finalizar…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USUARIO</cp:lastModifiedBy>
  <cp:revision>6</cp:revision>
  <dcterms:created xsi:type="dcterms:W3CDTF">2020-09-11T20:28:49Z</dcterms:created>
  <dcterms:modified xsi:type="dcterms:W3CDTF">2020-09-11T23:25:47Z</dcterms:modified>
</cp:coreProperties>
</file>