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 snapToGrid="0" snapToObjects="1">
      <p:cViewPr varScale="1">
        <p:scale>
          <a:sx n="91" d="100"/>
          <a:sy n="9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F4515-DC3D-EF4D-99B4-16C7081FF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59253C-FFA0-324E-A301-389B7CC5E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C9F8E0-3DDC-4F43-AE31-B239F3A19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4B4AE6-F852-3543-8C49-E7F2BFC61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6CBBC4-65DE-C642-B36E-480A01D40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3631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1BA7E9-851A-9742-9763-FF6134A48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D9201B-3175-9D48-874A-B20D00BF3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71FCC8-B3DB-D84F-B8DC-24406126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8BE485-83B4-8F48-9438-5B575B7C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8F6FB4-91F0-614E-89BA-5B59092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4002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D3A1B3-6736-1843-A9E5-11CD8B7C89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E6314F-6B14-6249-AD2A-43FCD9AD5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296092-7102-C142-86AD-4B7D0A3D0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8CF2FC-699C-A04F-82E1-3444968D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1F3048-E030-C049-A9F1-470D9E005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1758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A38B93-C9BE-9D4C-A66E-EE2352F4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0BD6B4-6B28-9844-A854-F7D17187B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21BC11-93EB-2E4C-BFC2-CFA3FA5B2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933719-D2C2-DE49-9A6C-15BEDB93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72247A-0F34-2A45-85C7-54FE177C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5950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F723-777E-3F41-B248-AEC0480EA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FEAA8A-34C0-404D-B7BE-E6989578F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2BEE3C-B3E5-3D42-8F7E-5EDF54DD0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2EE8D5-CF7B-F04A-A6E6-045D7B96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4A8811-0181-7D42-97E5-C4808295F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6957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ABEE83-9099-AD43-8BEB-D93A4F29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51F304-BA9A-0345-93DC-0C14A8CF2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25826F-749D-8D41-8187-370DDAF97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663C18-6257-0248-A786-D92017A98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B2A4EF-404C-4740-B26B-CA118FC30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97ECBD-F960-6842-9D07-BAE946DC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9549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9DB34-0A42-0F43-BFF1-D2A3EFF5E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4EE16D-CC28-6240-841A-17F0BED97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3509F7-0A55-7340-9CFF-A1BD0051A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F2A5067-8E58-A947-80BF-4CA120C45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864BEE-1A1B-BB4B-B6FF-1775F4A318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7DA935-804B-6142-B7AC-A26C7BC44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FCC6924-4B29-8C42-96D6-E89B2254F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5226A2A-BD14-2446-98E0-CD2E16B7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6709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BC1E3-8D9C-3C48-9817-D7FC81723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652028-AB9D-A34F-80D4-A84D1FF1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A48A008-14C9-654F-BC55-A3801BFB3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868092-659B-F34D-9903-A29EBE02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5821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DF6BF0-3AAE-844E-8491-F0DECCAB6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0E33F41-D8AC-B940-B251-179FF8B1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FA3094-CC7D-0A4D-A740-002A7BB9A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1794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47779-081F-734D-B26B-3D66E81E2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B4D338-CE1D-0043-A5DA-47F8FCE17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A740B6-90A5-3A44-BE91-FC59E84FB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A37695-960C-E54B-B96C-20CE42835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4B5A76-FD69-EF43-BB7A-AF02BF733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0553EB-F1EF-8440-A7AD-06D60C25B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252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09F93A-97BC-4B44-B640-48C03DBC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2FB1CA7-B27D-754B-8218-B68964485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D59A51-9D22-4C47-9503-F033E3B04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7AB3C6-764A-D444-899E-5D99AB033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6C9097-63B7-F940-9D2A-82221B8B9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744DC5-0C47-D743-866C-3D946311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8952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75B5EA-58A0-1047-BD81-4E125F45C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989911-199E-D248-A8DC-C9EDCDB86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4D48D0-D64E-7944-8306-8D8100F66D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572FF-7628-9944-B9F8-BB43D3B35AAB}" type="datetimeFigureOut">
              <a:rPr lang="es-CR" smtClean="0"/>
              <a:t>5/11/20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B7578F-FCD8-F840-A2E4-3BF456D7A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D9E5C2-849F-FF47-B439-08F48B0FB4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A7101-B0CB-D44F-8357-9E6544D6E00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7094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952F8-4D6D-6A4E-BCA9-C110225FB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2800" b="1"/>
              <a:t>Lectura y escritura de números con decimales. </a:t>
            </a:r>
            <a:endParaRPr lang="es-CR" sz="2800" b="1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92377E-9827-3545-97D6-040DCE40B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R" dirty="0"/>
          </a:p>
        </p:txBody>
      </p:sp>
      <p:pic>
        <p:nvPicPr>
          <p:cNvPr id="10" name="Imagen 9" descr="Diagrama&#10;&#10;Descripción generada automáticamente">
            <a:extLst>
              <a:ext uri="{FF2B5EF4-FFF2-40B4-BE49-F238E27FC236}">
                <a16:creationId xmlns:a16="http://schemas.microsoft.com/office/drawing/2014/main" id="{81C38266-CECF-024B-9E58-DA97A66CB0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471"/>
          <a:stretch/>
        </p:blipFill>
        <p:spPr>
          <a:xfrm>
            <a:off x="839789" y="2057401"/>
            <a:ext cx="3932236" cy="3874798"/>
          </a:xfrm>
          <a:prstGeom prst="rect">
            <a:avLst/>
          </a:prstGeom>
        </p:spPr>
      </p:pic>
      <p:pic>
        <p:nvPicPr>
          <p:cNvPr id="58" name="Marcador de contenido 57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613B487F-FA5E-CE4C-B4DC-32A4FE4D9F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35249" y="1071337"/>
            <a:ext cx="6314641" cy="5190918"/>
          </a:xfrm>
        </p:spPr>
      </p:pic>
    </p:spTree>
    <p:extLst>
      <p:ext uri="{BB962C8B-B14F-4D97-AF65-F5344CB8AC3E}">
        <p14:creationId xmlns:p14="http://schemas.microsoft.com/office/powerpoint/2010/main" val="2497992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4">
            <a:extLst>
              <a:ext uri="{FF2B5EF4-FFF2-40B4-BE49-F238E27FC236}">
                <a16:creationId xmlns:a16="http://schemas.microsoft.com/office/drawing/2014/main" id="{5E52985E-2553-471E-82AA-5ED7A3298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52931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59AC513-FA8F-1548-AF40-501E8CFB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70" y="506727"/>
            <a:ext cx="3885141" cy="15267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600" b="1">
                <a:solidFill>
                  <a:schemeClr val="bg1"/>
                </a:solidFill>
              </a:rPr>
              <a:t>Es importante conocer la posición de cada uno de los dígitos de la cantidad para leerlo correctamente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AE3ABC6-4042-4293-A7DF-F01181363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739873" y="580963"/>
            <a:ext cx="0" cy="137160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4DC170-1831-3047-A87F-2435A5855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45336" y="506727"/>
            <a:ext cx="6609921" cy="15267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20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20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20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200">
              <a:solidFill>
                <a:schemeClr val="bg1"/>
              </a:solidFill>
            </a:endParaRPr>
          </a:p>
        </p:txBody>
      </p:sp>
      <p:pic>
        <p:nvPicPr>
          <p:cNvPr id="6" name="Marcador de contenido 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C1BD192C-5ABD-A045-99C7-A27396E8B8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308" y="2592594"/>
            <a:ext cx="5559480" cy="3147066"/>
          </a:xfrm>
          <a:prstGeom prst="rect">
            <a:avLst/>
          </a:prstGeom>
        </p:spPr>
      </p:pic>
      <p:pic>
        <p:nvPicPr>
          <p:cNvPr id="10" name="Imagen 9" descr="Icono&#10;&#10;Descripción generada automáticamente">
            <a:extLst>
              <a:ext uri="{FF2B5EF4-FFF2-40B4-BE49-F238E27FC236}">
                <a16:creationId xmlns:a16="http://schemas.microsoft.com/office/drawing/2014/main" id="{CA3440D3-0D37-AE44-B09B-9731E0755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7459" y="3345313"/>
            <a:ext cx="2681648" cy="174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723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50D3C-7B8A-1149-864A-22ADE8254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Después de las milésimas…</a:t>
            </a:r>
          </a:p>
        </p:txBody>
      </p:sp>
      <p:pic>
        <p:nvPicPr>
          <p:cNvPr id="6" name="Marcador de contenido 5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16197290-877B-8D44-9017-DBE7DEDC2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1771" y="1219200"/>
            <a:ext cx="6943045" cy="4571999"/>
          </a:xfrm>
        </p:spPr>
      </p:pic>
      <p:pic>
        <p:nvPicPr>
          <p:cNvPr id="8" name="Imagen 7" descr="Diagrama&#10;&#10;Descripción generada automáticamente">
            <a:extLst>
              <a:ext uri="{FF2B5EF4-FFF2-40B4-BE49-F238E27FC236}">
                <a16:creationId xmlns:a16="http://schemas.microsoft.com/office/drawing/2014/main" id="{7D6C19F2-27F0-1E40-877B-22DDE90218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873" b="-1080"/>
          <a:stretch/>
        </p:blipFill>
        <p:spPr>
          <a:xfrm>
            <a:off x="566057" y="1995723"/>
            <a:ext cx="3381829" cy="28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29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E6D691-D27B-4C4E-ADBD-7992F506C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024" y="593356"/>
            <a:ext cx="3932237" cy="1600200"/>
          </a:xfrm>
        </p:spPr>
        <p:txBody>
          <a:bodyPr>
            <a:normAutofit/>
          </a:bodyPr>
          <a:lstStyle/>
          <a:p>
            <a:r>
              <a:rPr lang="es-CR" sz="3600" b="1" dirty="0"/>
              <a:t>Y para finalizar…</a:t>
            </a:r>
          </a:p>
        </p:txBody>
      </p:sp>
      <p:pic>
        <p:nvPicPr>
          <p:cNvPr id="6" name="Marcador de contenido 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F1D8955F-833D-1C44-B7DF-329236CB6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5113"/>
          <a:stretch/>
        </p:blipFill>
        <p:spPr>
          <a:xfrm>
            <a:off x="4019695" y="1665514"/>
            <a:ext cx="8172305" cy="4082142"/>
          </a:xfrm>
        </p:spPr>
      </p:pic>
      <p:pic>
        <p:nvPicPr>
          <p:cNvPr id="8" name="Imagen 7" descr="Imagen que contiene Escala de tiempo&#10;&#10;Descripción generada automáticamente">
            <a:extLst>
              <a:ext uri="{FF2B5EF4-FFF2-40B4-BE49-F238E27FC236}">
                <a16:creationId xmlns:a16="http://schemas.microsoft.com/office/drawing/2014/main" id="{39B42CF7-49A8-CD46-ADCC-BCF5765E3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024" y="2729132"/>
            <a:ext cx="4596667" cy="341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214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34</Words>
  <Application>Microsoft Macintosh PowerPoint</Application>
  <PresentationFormat>Panorámica</PresentationFormat>
  <Paragraphs>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Lectura y escritura de números con decimales. </vt:lpstr>
      <vt:lpstr>Es importante conocer la posición de cada uno de los dígitos de la cantidad para leerlo correctamente</vt:lpstr>
      <vt:lpstr>Después de las milésimas…</vt:lpstr>
      <vt:lpstr>Y para finalizar…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Lectura y escritura de números con decimales. </dc:title>
  <dc:creator>CHRISTIAN GUZMAN CRUZ</dc:creator>
  <cp:lastModifiedBy>CHRISTIAN GUZMAN CRUZ</cp:lastModifiedBy>
  <cp:revision>6</cp:revision>
  <dcterms:created xsi:type="dcterms:W3CDTF">2020-11-05T21:45:12Z</dcterms:created>
  <dcterms:modified xsi:type="dcterms:W3CDTF">2020-11-05T23:13:13Z</dcterms:modified>
</cp:coreProperties>
</file>