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262" r:id="rId3"/>
    <p:sldId id="263" r:id="rId4"/>
    <p:sldId id="264" r:id="rId5"/>
    <p:sldId id="265" r:id="rId6"/>
    <p:sldId id="258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57" r:id="rId15"/>
    <p:sldId id="274" r:id="rId16"/>
    <p:sldId id="275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27613-8B7A-49A5-B6B1-FCB19860561F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51B6E-1834-435C-B384-8E7549520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1B6E-1834-435C-B384-8E754952006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Radiactividad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1B6E-1834-435C-B384-8E754952006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Power</a:t>
            </a:r>
            <a:r>
              <a:rPr lang="es-ES" dirty="0" smtClean="0"/>
              <a:t> </a:t>
            </a:r>
            <a:r>
              <a:rPr lang="es-ES" dirty="0" err="1" smtClean="0"/>
              <a:t>point</a:t>
            </a:r>
            <a:r>
              <a:rPr lang="es-ES" dirty="0" smtClean="0"/>
              <a:t> radiactividad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1B6E-1834-435C-B384-8E7549520068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Radiactividad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1B6E-1834-435C-B384-8E7549520068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4D680-009D-4183-A596-3A8CE5BC2A0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CDAA6-42C8-4E0C-A0EA-C764B5BB423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CB660-4E3A-4D9C-A37A-47A5B7F50A4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147C8-4D29-4B6E-88D3-FEC5205D547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3A32C-54F7-4F24-8D1A-61637BEC116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5858E-85E1-4CC9-A2F5-6620EB84959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EF5E7-23C4-4CD2-AF4F-A1A299C2FF1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79FB2-04E4-4892-808B-AAD83D8C084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2977E-D2F6-47B1-AA18-DA10397391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83AD2-7B50-435A-9707-05398251BA9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5E621-9D98-44A5-A450-082E3A3CDF6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767C93-BB8F-452B-B8D0-13190844ED2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Los esposos Curie y Antoine Henri Becquerel</a:t>
            </a:r>
            <a:endParaRPr lang="es-ES" sz="3600" dirty="0"/>
          </a:p>
        </p:txBody>
      </p:sp>
      <p:pic>
        <p:nvPicPr>
          <p:cNvPr id="4" name="3 Marcador de contenido" descr="http://cdn.elece.net/blog/wp-content/uploads/2010/06/Marie-Pierre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21074008">
            <a:off x="857909" y="1856452"/>
            <a:ext cx="3693153" cy="252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8" name="Picture 2" descr="http://www.nndb.com/people/608/000072392/becquerel6-siz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070138">
            <a:off x="4758423" y="2846034"/>
            <a:ext cx="2299599" cy="2606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¿Cuáles son las tres clases de partículas radiactivas?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Las tres clases de partículas radiactivas</a:t>
            </a:r>
          </a:p>
          <a:p>
            <a:pPr>
              <a:buNone/>
            </a:pPr>
            <a:r>
              <a:rPr lang="es-ES" dirty="0" smtClean="0"/>
              <a:t>son:</a:t>
            </a:r>
          </a:p>
          <a:p>
            <a:pPr>
              <a:buNone/>
            </a:pPr>
            <a:r>
              <a:rPr lang="es-ES" dirty="0" smtClean="0"/>
              <a:t>        Alfa:</a:t>
            </a:r>
          </a:p>
          <a:p>
            <a:pPr>
              <a:buNone/>
            </a:pPr>
            <a:r>
              <a:rPr lang="es-ES" dirty="0" smtClean="0"/>
              <a:t>        Beta:</a:t>
            </a:r>
          </a:p>
          <a:p>
            <a:pPr>
              <a:buNone/>
            </a:pPr>
            <a:r>
              <a:rPr lang="es-ES" dirty="0" smtClean="0"/>
              <a:t>        Gamma: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5" name="4 Imagen" descr="$\alpha$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857496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$\beta^-$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500438"/>
            <a:ext cx="50006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$\gamma $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5" y="4071942"/>
            <a:ext cx="42862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Partículas alfa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Estas partículas se encuentran formadas</a:t>
            </a:r>
          </a:p>
          <a:p>
            <a:pPr>
              <a:buNone/>
            </a:pPr>
            <a:r>
              <a:rPr lang="es-ES" dirty="0" smtClean="0"/>
              <a:t>por dos protones, dos  neutrones</a:t>
            </a:r>
          </a:p>
          <a:p>
            <a:pPr>
              <a:buNone/>
            </a:pPr>
            <a:r>
              <a:rPr lang="es-ES" dirty="0" smtClean="0"/>
              <a:t>correspondientes a núcleos desnudos(sin</a:t>
            </a:r>
          </a:p>
          <a:p>
            <a:pPr>
              <a:buNone/>
            </a:pPr>
            <a:r>
              <a:rPr lang="es-ES" dirty="0" smtClean="0"/>
              <a:t>electrones), de helio:         por lo tanto </a:t>
            </a:r>
          </a:p>
          <a:p>
            <a:pPr>
              <a:buNone/>
            </a:pPr>
            <a:r>
              <a:rPr lang="es-ES" dirty="0"/>
              <a:t>p</a:t>
            </a:r>
            <a:r>
              <a:rPr lang="es-ES" dirty="0" smtClean="0"/>
              <a:t>osee carga positiva. </a:t>
            </a:r>
            <a:endParaRPr lang="es-ES" baseline="30000" dirty="0"/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$\alpha$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642918"/>
            <a:ext cx="6429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3 Marcador de contenido" descr="per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429124" y="3429000"/>
            <a:ext cx="928694" cy="111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Partículas beta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Son electrones con alta velocidad y por lo</a:t>
            </a:r>
          </a:p>
          <a:p>
            <a:pPr>
              <a:buNone/>
            </a:pPr>
            <a:r>
              <a:rPr lang="es-ES" dirty="0"/>
              <a:t>t</a:t>
            </a:r>
            <a:r>
              <a:rPr lang="es-ES" dirty="0" smtClean="0"/>
              <a:t>anto, poseen carga negativa.</a:t>
            </a:r>
          </a:p>
          <a:p>
            <a:pPr>
              <a:buNone/>
            </a:pPr>
            <a:r>
              <a:rPr lang="es-ES" dirty="0" smtClean="0"/>
              <a:t>Provienen de la descomposición de un</a:t>
            </a:r>
          </a:p>
          <a:p>
            <a:pPr>
              <a:buNone/>
            </a:pPr>
            <a:r>
              <a:rPr lang="es-ES" smtClean="0"/>
              <a:t>Neutrón, </a:t>
            </a:r>
            <a:r>
              <a:rPr lang="es-ES" dirty="0" smtClean="0"/>
              <a:t>un electrón y un protón (    ).</a:t>
            </a:r>
            <a:endParaRPr lang="es-ES" dirty="0"/>
          </a:p>
        </p:txBody>
      </p:sp>
      <p:pic>
        <p:nvPicPr>
          <p:cNvPr id="4" name="3 Imagen" descr="$\beta^-$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642918"/>
            <a:ext cx="10001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$\beta^-$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3214686"/>
            <a:ext cx="50006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Partícula gamma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Las radiaciones gamma (  )están formadas</a:t>
            </a:r>
          </a:p>
          <a:p>
            <a:pPr>
              <a:buNone/>
            </a:pPr>
            <a:r>
              <a:rPr lang="es-ES" dirty="0" smtClean="0"/>
              <a:t>por fotones de alta energía, que son los</a:t>
            </a:r>
          </a:p>
          <a:p>
            <a:pPr>
              <a:buNone/>
            </a:pPr>
            <a:r>
              <a:rPr lang="es-ES" dirty="0" smtClean="0"/>
              <a:t>mismos corpúsculos que conforman los</a:t>
            </a:r>
          </a:p>
          <a:p>
            <a:pPr>
              <a:buNone/>
            </a:pPr>
            <a:r>
              <a:rPr lang="es-ES" dirty="0" smtClean="0"/>
              <a:t>rayos luminosos. Estas partículas carecen</a:t>
            </a:r>
          </a:p>
          <a:p>
            <a:pPr>
              <a:buNone/>
            </a:pPr>
            <a:r>
              <a:rPr lang="es-ES" dirty="0" smtClean="0"/>
              <a:t>de masa de carga eléctrica. </a:t>
            </a:r>
            <a:endParaRPr lang="es-ES" dirty="0"/>
          </a:p>
        </p:txBody>
      </p:sp>
      <p:pic>
        <p:nvPicPr>
          <p:cNvPr id="4" name="3 Imagen" descr="$\gamma $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642918"/>
            <a:ext cx="642941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$\gamma $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714488"/>
            <a:ext cx="42862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Antoine Henri y los esposos Curie</a:t>
            </a:r>
            <a:endParaRPr lang="es-ES" sz="3600" dirty="0"/>
          </a:p>
        </p:txBody>
      </p:sp>
      <p:pic>
        <p:nvPicPr>
          <p:cNvPr id="7" name="6 Marcador de contenido" descr="http://didactalia.net/gestiondocumental/Documentacion/Organizaciones/9c34af94-978d-45e2-822b-422394dba3c5/BaseRecursos/Radiactividad%20natural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643050"/>
            <a:ext cx="50006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28596" y="428604"/>
            <a:ext cx="8429684" cy="6143668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Descubrimiento de la radiación </a:t>
            </a: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Antoine </a:t>
            </a:r>
            <a:r>
              <a:rPr lang="es-ES" dirty="0" smtClean="0"/>
              <a:t>Becquerel en 1896. </a:t>
            </a:r>
          </a:p>
          <a:p>
            <a:pPr>
              <a:buNone/>
            </a:pPr>
            <a:r>
              <a:rPr lang="es-ES" dirty="0" smtClean="0"/>
              <a:t>Descubrió accidentalmente la radiactividad.</a:t>
            </a:r>
          </a:p>
          <a:p>
            <a:pPr>
              <a:buNone/>
            </a:pPr>
            <a:r>
              <a:rPr lang="es-ES" dirty="0" smtClean="0"/>
              <a:t>Trozo de uranio sobre placas fotográficas.</a:t>
            </a:r>
          </a:p>
          <a:p>
            <a:pPr>
              <a:buNone/>
            </a:pPr>
            <a:r>
              <a:rPr lang="es-ES" dirty="0" smtClean="0"/>
              <a:t>Los esposos Pierre y Marie Curie en 1900.</a:t>
            </a:r>
          </a:p>
          <a:p>
            <a:pPr>
              <a:buNone/>
            </a:pPr>
            <a:r>
              <a:rPr lang="es-ES" dirty="0" smtClean="0"/>
              <a:t>Descubrieron </a:t>
            </a:r>
            <a:r>
              <a:rPr lang="es-ES" dirty="0" smtClean="0"/>
              <a:t>el radio elemento que permitió</a:t>
            </a:r>
          </a:p>
          <a:p>
            <a:pPr>
              <a:buNone/>
            </a:pPr>
            <a:r>
              <a:rPr lang="es-ES" dirty="0" smtClean="0"/>
              <a:t>         l</a:t>
            </a:r>
            <a:r>
              <a:rPr lang="es-ES" dirty="0" smtClean="0"/>
              <a:t>legar </a:t>
            </a:r>
            <a:r>
              <a:rPr lang="es-ES" dirty="0" smtClean="0"/>
              <a:t>al conocimiento de la </a:t>
            </a:r>
            <a:r>
              <a:rPr lang="es-ES" dirty="0" smtClean="0"/>
              <a:t>     					radioactividad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sultado de imagen para algo de radiactivida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14356"/>
            <a:ext cx="271464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esultado de imagen para algo de radiactividad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785926"/>
            <a:ext cx="235745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¿Quienes fueron los esposos  Curie y Antoine Henri Becquerel?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Los esposos Curie y Antoine Henri Becquerel,</a:t>
            </a:r>
          </a:p>
          <a:p>
            <a:pPr>
              <a:buNone/>
            </a:pPr>
            <a:r>
              <a:rPr lang="es-ES" dirty="0" smtClean="0"/>
              <a:t>fueron los primeros científicos que realizaron el</a:t>
            </a:r>
          </a:p>
          <a:p>
            <a:pPr>
              <a:buNone/>
            </a:pPr>
            <a:r>
              <a:rPr lang="es-ES" dirty="0"/>
              <a:t>e</a:t>
            </a:r>
            <a:r>
              <a:rPr lang="es-ES" dirty="0" smtClean="0"/>
              <a:t>studio sobre la radiactividad.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¿Qué observó Becquerel ?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				</a:t>
            </a:r>
          </a:p>
          <a:p>
            <a:pPr>
              <a:buNone/>
            </a:pPr>
            <a:r>
              <a:rPr lang="es-ES" dirty="0" smtClean="0"/>
              <a:t>Antoine  Henri Becquerel</a:t>
            </a:r>
          </a:p>
          <a:p>
            <a:pPr>
              <a:buNone/>
            </a:pPr>
            <a:r>
              <a:rPr lang="es-ES" dirty="0" smtClean="0"/>
              <a:t>observó que ciertas</a:t>
            </a:r>
          </a:p>
          <a:p>
            <a:pPr>
              <a:buNone/>
            </a:pPr>
            <a:r>
              <a:rPr lang="es-ES" dirty="0" smtClean="0"/>
              <a:t> sales de uranio emitían</a:t>
            </a:r>
          </a:p>
          <a:p>
            <a:pPr>
              <a:buNone/>
            </a:pPr>
            <a:r>
              <a:rPr lang="es-ES" dirty="0" smtClean="0"/>
              <a:t> espontáneamente radiaciones.</a:t>
            </a:r>
            <a:endParaRPr lang="es-ES" dirty="0"/>
          </a:p>
        </p:txBody>
      </p:sp>
      <p:pic>
        <p:nvPicPr>
          <p:cNvPr id="4" name="Picture 2" descr="http://www.nndb.com/people/608/000072392/becquerel6-siz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857364"/>
            <a:ext cx="2173719" cy="2463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¿Qué descubrieron los esposos Curie?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esposos Curie descubrieron ciertas</a:t>
            </a:r>
          </a:p>
          <a:p>
            <a:pPr>
              <a:buNone/>
            </a:pPr>
            <a:r>
              <a:rPr lang="es-ES" dirty="0" smtClean="0"/>
              <a:t>sustancias que llamaron polonio y radio.</a:t>
            </a:r>
          </a:p>
          <a:p>
            <a:pPr>
              <a:buNone/>
            </a:pPr>
            <a:r>
              <a:rPr lang="es-ES" dirty="0" smtClean="0"/>
              <a:t>Las cuales mostraban el fenómeno de la desintegración espontánea.</a:t>
            </a:r>
            <a:endParaRPr lang="es-ES" dirty="0"/>
          </a:p>
        </p:txBody>
      </p:sp>
      <p:pic>
        <p:nvPicPr>
          <p:cNvPr id="4" name="3 Marcador de contenido" descr="http://cdn.elece.net/blog/wp-content/uploads/2010/06/Marie-Pierre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80363">
            <a:off x="5717422" y="3631429"/>
            <a:ext cx="2818824" cy="210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01122" cy="1143008"/>
          </a:xfrm>
        </p:spPr>
        <p:txBody>
          <a:bodyPr/>
          <a:lstStyle/>
          <a:p>
            <a:r>
              <a:rPr lang="es-ES" sz="3200" dirty="0" smtClean="0"/>
              <a:t>¿Cómo se llama el fenómeno emanado por</a:t>
            </a:r>
            <a:br>
              <a:rPr lang="es-ES" sz="3200" dirty="0" smtClean="0"/>
            </a:br>
            <a:r>
              <a:rPr lang="es-ES" sz="3200" dirty="0" smtClean="0"/>
              <a:t>la desintegración espontánea?</a:t>
            </a:r>
            <a:endParaRPr lang="es-ES" sz="3200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357158" y="1643050"/>
            <a:ext cx="8572560" cy="464347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</a:t>
            </a:r>
            <a:r>
              <a:rPr lang="es-ES" dirty="0" smtClean="0"/>
              <a:t>fenómeno derivado por la desintegración</a:t>
            </a:r>
          </a:p>
          <a:p>
            <a:pPr>
              <a:buNone/>
            </a:pPr>
            <a:r>
              <a:rPr lang="es-ES" dirty="0" smtClean="0"/>
              <a:t>artificial espontánea o inducida del núcleo</a:t>
            </a:r>
          </a:p>
          <a:p>
            <a:pPr>
              <a:buNone/>
            </a:pPr>
            <a:r>
              <a:rPr lang="es-ES" dirty="0" smtClean="0"/>
              <a:t>atómico se le llama radiactividad.</a:t>
            </a:r>
          </a:p>
          <a:p>
            <a:pPr>
              <a:buNone/>
            </a:pPr>
            <a:r>
              <a:rPr lang="es-ES" dirty="0" smtClean="0"/>
              <a:t>La radiactividad artificial o inducida, es aquella</a:t>
            </a:r>
          </a:p>
          <a:p>
            <a:pPr>
              <a:buNone/>
            </a:pPr>
            <a:r>
              <a:rPr lang="es-ES" dirty="0" smtClean="0"/>
              <a:t>que ha sido provocada por transformaciones</a:t>
            </a:r>
          </a:p>
          <a:p>
            <a:pPr>
              <a:buNone/>
            </a:pPr>
            <a:r>
              <a:rPr lang="es-ES" dirty="0" smtClean="0"/>
              <a:t>                      nucleares </a:t>
            </a:r>
            <a:r>
              <a:rPr lang="es-ES" dirty="0" smtClean="0"/>
              <a:t>artificiales.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Resultado de imagen para radiactividad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013277">
            <a:off x="6231926" y="1803571"/>
            <a:ext cx="2302776" cy="144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1357322"/>
          </a:xfrm>
        </p:spPr>
        <p:txBody>
          <a:bodyPr/>
          <a:lstStyle/>
          <a:p>
            <a:r>
              <a:rPr lang="es-ES" dirty="0" smtClean="0"/>
              <a:t>Radiactividad o radioactividad</a:t>
            </a:r>
            <a:endParaRPr lang="es-ES" dirty="0"/>
          </a:p>
        </p:txBody>
      </p:sp>
      <p:pic>
        <p:nvPicPr>
          <p:cNvPr id="12" name="11 Marcador de contenido" descr="https://encrypted-tbn2.gstatic.com/images?q=tbn:ANd9GcTRJXQWxVgEUq2855Q6hTmzj46pFvbSQRqu_QuSb1m3TL7fAdlQrg"/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714612" y="2000240"/>
            <a:ext cx="321471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https://encrypted-tbn2.gstatic.com/images?q=tbn:ANd9GcQ8qzVX_m62YJ2ktBLJ84-QT4c7la7pq9aNCvDSAnCb91enp57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1018866">
            <a:off x="379828" y="1667316"/>
            <a:ext cx="2169236" cy="215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¿Qué es la radiactividad o radioactividad?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</a:t>
            </a:r>
            <a:r>
              <a:rPr lang="es-E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radiactividad</a:t>
            </a: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s-E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radioactividad</a:t>
            </a: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 </a:t>
            </a: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</a:t>
            </a:r>
          </a:p>
          <a:p>
            <a:pPr>
              <a:buNone/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fenómeno </a:t>
            </a: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físico por el cual los núcleos </a:t>
            </a: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</a:t>
            </a:r>
          </a:p>
          <a:p>
            <a:pPr>
              <a:buNone/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algunos </a:t>
            </a: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elementos químicos, </a:t>
            </a: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llamados</a:t>
            </a:r>
          </a:p>
          <a:p>
            <a:pPr>
              <a:buNone/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radiactivos</a:t>
            </a: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emiten </a:t>
            </a: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radiaciones espontáneas.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428604"/>
            <a:ext cx="8572560" cy="5697559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Expresado en otras palabras la radiactividad</a:t>
            </a:r>
          </a:p>
          <a:p>
            <a:pPr>
              <a:buNone/>
            </a:pPr>
            <a:r>
              <a:rPr lang="es-ES" dirty="0" smtClean="0"/>
              <a:t>es la descomposición espontánea del núcleo</a:t>
            </a:r>
          </a:p>
          <a:p>
            <a:pPr>
              <a:buNone/>
            </a:pPr>
            <a:r>
              <a:rPr lang="es-ES" dirty="0" smtClean="0"/>
              <a:t>de un átomo para dar un núcleo distinto.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¿Cuántos tipos de radiactividad o radioactividad existen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Existen dos tipos de radiactividad </a:t>
            </a:r>
            <a:r>
              <a:rPr lang="es-ES" dirty="0" smtClean="0"/>
              <a:t>o</a:t>
            </a:r>
          </a:p>
          <a:p>
            <a:pPr>
              <a:buNone/>
            </a:pPr>
            <a:r>
              <a:rPr lang="es-ES" smtClean="0"/>
              <a:t>radioactividad </a:t>
            </a:r>
            <a:r>
              <a:rPr lang="es-ES" smtClean="0"/>
              <a:t>y </a:t>
            </a:r>
            <a:r>
              <a:rPr lang="es-ES" smtClean="0"/>
              <a:t>son: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Radiactividad </a:t>
            </a:r>
            <a:r>
              <a:rPr lang="es-ES" dirty="0" smtClean="0"/>
              <a:t>o radioactividad </a:t>
            </a:r>
            <a:r>
              <a:rPr lang="es-ES" dirty="0" smtClean="0"/>
              <a:t>Natural.</a:t>
            </a:r>
          </a:p>
          <a:p>
            <a:pPr>
              <a:buNone/>
            </a:pPr>
            <a:r>
              <a:rPr lang="es-ES" dirty="0" smtClean="0"/>
              <a:t>Radiactividad </a:t>
            </a:r>
            <a:r>
              <a:rPr lang="es-ES" dirty="0" smtClean="0"/>
              <a:t>o </a:t>
            </a:r>
            <a:r>
              <a:rPr lang="es-ES" dirty="0" smtClean="0"/>
              <a:t>radioactividad artificial.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381</Words>
  <Application>Microsoft Office PowerPoint</Application>
  <PresentationFormat>Presentación en pantalla (4:3)</PresentationFormat>
  <Paragraphs>77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Diseño predeterminado</vt:lpstr>
      <vt:lpstr>Los esposos Curie y Antoine Henri Becquerel</vt:lpstr>
      <vt:lpstr>¿Quienes fueron los esposos  Curie y Antoine Henri Becquerel?</vt:lpstr>
      <vt:lpstr>¿Qué observó Becquerel ?</vt:lpstr>
      <vt:lpstr>¿Qué descubrieron los esposos Curie?</vt:lpstr>
      <vt:lpstr>¿Cómo se llama el fenómeno emanado por la desintegración espontánea?</vt:lpstr>
      <vt:lpstr>Radiactividad o radioactividad</vt:lpstr>
      <vt:lpstr>¿Qué es la radiactividad o radioactividad?</vt:lpstr>
      <vt:lpstr>Diapositiva 8</vt:lpstr>
      <vt:lpstr>¿Cuántos tipos de radiactividad o radioactividad existen?</vt:lpstr>
      <vt:lpstr>¿Cuáles son las tres clases de partículas radiactivas?</vt:lpstr>
      <vt:lpstr>Partículas alfa</vt:lpstr>
      <vt:lpstr>Partículas beta</vt:lpstr>
      <vt:lpstr>Partícula gamma</vt:lpstr>
      <vt:lpstr>Antoine Henri y los esposos Curie</vt:lpstr>
      <vt:lpstr>Diapositiva 15</vt:lpstr>
      <vt:lpstr>Diapositiva 16</vt:lpstr>
    </vt:vector>
  </TitlesOfParts>
  <Company>Siracusa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*</cp:lastModifiedBy>
  <cp:revision>105</cp:revision>
  <dcterms:created xsi:type="dcterms:W3CDTF">2008-10-16T00:38:52Z</dcterms:created>
  <dcterms:modified xsi:type="dcterms:W3CDTF">2017-11-21T22:37:58Z</dcterms:modified>
</cp:coreProperties>
</file>