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0" r:id="rId2"/>
    <p:sldId id="256" r:id="rId3"/>
    <p:sldId id="261" r:id="rId4"/>
    <p:sldId id="262" r:id="rId5"/>
    <p:sldId id="263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525BD-D289-428D-8311-94C7FFBC260A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07024-8EA0-4C9B-A663-C18408002FF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525BD-D289-428D-8311-94C7FFBC260A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07024-8EA0-4C9B-A663-C18408002FF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525BD-D289-428D-8311-94C7FFBC260A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07024-8EA0-4C9B-A663-C18408002FF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525BD-D289-428D-8311-94C7FFBC260A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07024-8EA0-4C9B-A663-C18408002FF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525BD-D289-428D-8311-94C7FFBC260A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07024-8EA0-4C9B-A663-C18408002FF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525BD-D289-428D-8311-94C7FFBC260A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07024-8EA0-4C9B-A663-C18408002FF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525BD-D289-428D-8311-94C7FFBC260A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07024-8EA0-4C9B-A663-C18408002FF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525BD-D289-428D-8311-94C7FFBC260A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07024-8EA0-4C9B-A663-C18408002FF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525BD-D289-428D-8311-94C7FFBC260A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07024-8EA0-4C9B-A663-C18408002FF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525BD-D289-428D-8311-94C7FFBC260A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07024-8EA0-4C9B-A663-C18408002FF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525BD-D289-428D-8311-94C7FFBC260A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1707024-8EA0-4C9B-A663-C18408002FF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0B525BD-D289-428D-8311-94C7FFBC260A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1707024-8EA0-4C9B-A663-C18408002FF8}" type="slidenum">
              <a:rPr lang="es-ES" smtClean="0"/>
              <a:pPr/>
              <a:t>‹Nº›</a:t>
            </a:fld>
            <a:endParaRPr lang="es-ES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Leyes de Kepler</a:t>
            </a:r>
            <a:endParaRPr lang="es-ES" dirty="0"/>
          </a:p>
        </p:txBody>
      </p:sp>
      <p:pic>
        <p:nvPicPr>
          <p:cNvPr id="4" name="3 Marcador de contenido" descr="Resultado de imagen de johannes kepler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357422" y="2697682"/>
            <a:ext cx="4214842" cy="2232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785786" y="1214422"/>
            <a:ext cx="7929618" cy="989856"/>
          </a:xfrm>
        </p:spPr>
        <p:txBody>
          <a:bodyPr>
            <a:noAutofit/>
          </a:bodyPr>
          <a:lstStyle/>
          <a:p>
            <a:r>
              <a:rPr lang="es-ES" sz="3600" dirty="0" smtClean="0">
                <a:latin typeface="+mn-lt"/>
              </a:rPr>
              <a:t> Las tres leyes de Kepler denominadas las Leyes  Movimientos Planetario.</a:t>
            </a:r>
            <a:endParaRPr lang="es-ES" sz="3600" dirty="0">
              <a:latin typeface="+mn-lt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714348" y="2143116"/>
            <a:ext cx="8229600" cy="4389120"/>
          </a:xfrm>
        </p:spPr>
        <p:txBody>
          <a:bodyPr/>
          <a:lstStyle/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/>
              <a:t>Las </a:t>
            </a:r>
            <a:r>
              <a:rPr lang="es-ES" b="1" dirty="0" smtClean="0"/>
              <a:t>leyes de Kepler</a:t>
            </a:r>
            <a:r>
              <a:rPr lang="es-ES" dirty="0" smtClean="0"/>
              <a:t> fueron formuladas por Johannes</a:t>
            </a:r>
          </a:p>
          <a:p>
            <a:pPr>
              <a:buNone/>
            </a:pPr>
            <a:r>
              <a:rPr lang="es-ES" dirty="0" smtClean="0"/>
              <a:t>Kepler, para determinar matemáticamente el</a:t>
            </a:r>
          </a:p>
          <a:p>
            <a:pPr>
              <a:buNone/>
            </a:pPr>
            <a:r>
              <a:rPr lang="es-ES" dirty="0" smtClean="0"/>
              <a:t>movimiento de los planetas en sus órbitas alrededor del</a:t>
            </a:r>
          </a:p>
          <a:p>
            <a:pPr>
              <a:buNone/>
            </a:pPr>
            <a:r>
              <a:rPr lang="es-ES" dirty="0" smtClean="0"/>
              <a:t>Sol.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1214422"/>
            <a:ext cx="8186766" cy="507209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s-ES" b="1" dirty="0" smtClean="0"/>
              <a:t>Primera ley</a:t>
            </a:r>
            <a:r>
              <a:rPr lang="es-ES" dirty="0" smtClean="0"/>
              <a:t> (1609): "</a:t>
            </a:r>
            <a:r>
              <a:rPr lang="es-ES" i="1" dirty="0" smtClean="0"/>
              <a:t>Todos los planetas se mueven</a:t>
            </a:r>
          </a:p>
          <a:p>
            <a:pPr>
              <a:buNone/>
            </a:pPr>
            <a:r>
              <a:rPr lang="es-ES" i="1" dirty="0" smtClean="0"/>
              <a:t>alrededor del Sol, en órbitas elípticas y no en órbitas</a:t>
            </a:r>
          </a:p>
          <a:p>
            <a:pPr>
              <a:buNone/>
            </a:pPr>
            <a:r>
              <a:rPr lang="es-ES" i="1" dirty="0" smtClean="0"/>
              <a:t>circulares.</a:t>
            </a:r>
          </a:p>
          <a:p>
            <a:pPr>
              <a:buNone/>
            </a:pPr>
            <a:r>
              <a:rPr lang="es-ES" i="1" dirty="0" smtClean="0"/>
              <a:t> El Sol se encuentra en uno de los focos de la espiral”.</a:t>
            </a:r>
          </a:p>
          <a:p>
            <a:pPr>
              <a:buNone/>
            </a:pPr>
            <a:r>
              <a:rPr lang="es-ES" i="1" dirty="0" smtClean="0"/>
              <a:t>Debido a está ley , fue posible explicar las estaciones que</a:t>
            </a:r>
          </a:p>
          <a:p>
            <a:pPr>
              <a:buNone/>
            </a:pPr>
            <a:r>
              <a:rPr lang="es-ES" i="1" dirty="0" smtClean="0"/>
              <a:t>presenta el planeta</a:t>
            </a:r>
          </a:p>
          <a:p>
            <a:pPr>
              <a:buNone/>
            </a:pPr>
            <a:r>
              <a:rPr lang="es-ES" i="1" dirty="0" smtClean="0"/>
              <a:t>Conocidas estas como: perihelio y afelio.</a:t>
            </a:r>
          </a:p>
          <a:p>
            <a:pPr>
              <a:buNone/>
            </a:pPr>
            <a:r>
              <a:rPr lang="es-ES" i="1" dirty="0" smtClean="0"/>
              <a:t>El perihelio ocurre cuando el Sol se encuentra más cerca</a:t>
            </a:r>
          </a:p>
          <a:p>
            <a:pPr>
              <a:buNone/>
            </a:pPr>
            <a:r>
              <a:rPr lang="es-ES" i="1" dirty="0" smtClean="0"/>
              <a:t>de la Tierra.</a:t>
            </a:r>
          </a:p>
          <a:p>
            <a:pPr>
              <a:buNone/>
            </a:pPr>
            <a:r>
              <a:rPr lang="es-ES" i="1" dirty="0" smtClean="0"/>
              <a:t>El afelio, acontece cuando la Tierra se halla más</a:t>
            </a:r>
          </a:p>
          <a:p>
            <a:pPr>
              <a:buNone/>
            </a:pPr>
            <a:r>
              <a:rPr lang="es-ES" i="1" dirty="0" smtClean="0"/>
              <a:t>distante  al Sol.</a:t>
            </a:r>
          </a:p>
          <a:p>
            <a:pPr>
              <a:buNone/>
            </a:pPr>
            <a:endParaRPr lang="es-ES" i="1" dirty="0" smtClean="0"/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71472" y="928670"/>
            <a:ext cx="8215370" cy="5643602"/>
          </a:xfrm>
        </p:spPr>
        <p:txBody>
          <a:bodyPr/>
          <a:lstStyle/>
          <a:p>
            <a:pPr>
              <a:buNone/>
            </a:pPr>
            <a:r>
              <a:rPr lang="es-ES" b="1" dirty="0" smtClean="0"/>
              <a:t>Segunda ley</a:t>
            </a:r>
            <a:r>
              <a:rPr lang="es-ES" dirty="0" smtClean="0"/>
              <a:t> (1609): establece que la recta que une al</a:t>
            </a:r>
          </a:p>
          <a:p>
            <a:pPr>
              <a:buNone/>
            </a:pPr>
            <a:r>
              <a:rPr lang="es-ES" dirty="0" smtClean="0"/>
              <a:t>planeta  con el Sol recorre áreas iguales en tiempos</a:t>
            </a:r>
          </a:p>
          <a:p>
            <a:pPr>
              <a:buNone/>
            </a:pPr>
            <a:r>
              <a:rPr lang="es-ES" dirty="0" smtClean="0"/>
              <a:t>iguales; por lo que se deduce  que el Sol ejerce una</a:t>
            </a:r>
          </a:p>
          <a:p>
            <a:pPr>
              <a:buNone/>
            </a:pPr>
            <a:r>
              <a:rPr lang="es-ES" dirty="0" smtClean="0"/>
              <a:t>fuerza de atracción gravitatoria sobre la Tierra y que al</a:t>
            </a:r>
          </a:p>
          <a:p>
            <a:pPr>
              <a:buNone/>
            </a:pPr>
            <a:r>
              <a:rPr lang="es-ES" dirty="0" smtClean="0"/>
              <a:t>encontrarse la Tierra lejos del Sol  la atracción es</a:t>
            </a:r>
          </a:p>
          <a:p>
            <a:pPr>
              <a:buNone/>
            </a:pPr>
            <a:r>
              <a:rPr lang="es-ES" dirty="0" smtClean="0"/>
              <a:t>pequeña, por lo que se moverá lentamente ; pero cuando </a:t>
            </a:r>
          </a:p>
          <a:p>
            <a:pPr>
              <a:buNone/>
            </a:pPr>
            <a:r>
              <a:rPr lang="es-ES" dirty="0" smtClean="0"/>
              <a:t>están más cerca, su velocidad aumentará.</a:t>
            </a:r>
          </a:p>
          <a:p>
            <a:endParaRPr lang="es-ES" dirty="0"/>
          </a:p>
        </p:txBody>
      </p:sp>
      <p:pic>
        <p:nvPicPr>
          <p:cNvPr id="4" name="3 Imagen" descr="https://encrypted-tbn2.gstatic.com/images?q=tbn:ANd9GcQD_nHkBMgazH3Nif5gTwUfQgtxKJVcTQc0tfYBAZlkVB3Mxr-R0DPOWfCb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4357694"/>
            <a:ext cx="3809935" cy="2062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1214422"/>
            <a:ext cx="8258204" cy="5110178"/>
          </a:xfrm>
        </p:spPr>
        <p:txBody>
          <a:bodyPr/>
          <a:lstStyle/>
          <a:p>
            <a:pPr>
              <a:buNone/>
            </a:pPr>
            <a:r>
              <a:rPr lang="es-ES" b="1" dirty="0" smtClean="0"/>
              <a:t>Tercera ley </a:t>
            </a:r>
            <a:r>
              <a:rPr lang="es-ES" dirty="0" smtClean="0"/>
              <a:t>(1618): establece que entre más lejos esté el</a:t>
            </a:r>
          </a:p>
          <a:p>
            <a:pPr>
              <a:buNone/>
            </a:pPr>
            <a:r>
              <a:rPr lang="es-ES" dirty="0" smtClean="0"/>
              <a:t>planeta del Sol, más tardará en realizar el movimiento</a:t>
            </a:r>
          </a:p>
          <a:p>
            <a:pPr>
              <a:buNone/>
            </a:pPr>
            <a:r>
              <a:rPr lang="es-ES" dirty="0" smtClean="0"/>
              <a:t>de rotación. Esta ley permite calcular la distancia de un</a:t>
            </a:r>
          </a:p>
          <a:p>
            <a:pPr>
              <a:buNone/>
            </a:pPr>
            <a:r>
              <a:rPr lang="es-ES" dirty="0" smtClean="0"/>
              <a:t>planeta con respecto al Sol y el tiempo que tarda en darle</a:t>
            </a:r>
          </a:p>
          <a:p>
            <a:pPr>
              <a:buNone/>
            </a:pPr>
            <a:r>
              <a:rPr lang="es-ES" dirty="0" smtClean="0"/>
              <a:t>la vuelta.</a:t>
            </a:r>
          </a:p>
          <a:p>
            <a:pPr>
              <a:buNone/>
            </a:pPr>
            <a:r>
              <a:rPr lang="es-ES" dirty="0" smtClean="0"/>
              <a:t>Estas leyes se emplean en otros cuerpos celestes que se</a:t>
            </a:r>
          </a:p>
          <a:p>
            <a:pPr>
              <a:buNone/>
            </a:pPr>
            <a:r>
              <a:rPr lang="es-ES" dirty="0" smtClean="0"/>
              <a:t>encuentran en recíproca influencia gravitatoria, como</a:t>
            </a:r>
          </a:p>
          <a:p>
            <a:pPr>
              <a:buNone/>
            </a:pPr>
            <a:r>
              <a:rPr lang="es-ES" dirty="0" smtClean="0"/>
              <a:t>el sistema formado por la Tierra y la Luna.</a:t>
            </a:r>
          </a:p>
          <a:p>
            <a:pPr>
              <a:buNone/>
            </a:pPr>
            <a:endParaRPr lang="es-ES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541</TotalTime>
  <Words>274</Words>
  <Application>Microsoft Office PowerPoint</Application>
  <PresentationFormat>Presentación en pantalla (4:3)</PresentationFormat>
  <Paragraphs>33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Flujo</vt:lpstr>
      <vt:lpstr>Leyes de Kepler</vt:lpstr>
      <vt:lpstr> Las tres leyes de Kepler denominadas las Leyes  Movimientos Planetario.</vt:lpstr>
      <vt:lpstr>Diapositiva 3</vt:lpstr>
      <vt:lpstr>Diapositiva 4</vt:lpstr>
      <vt:lpstr>Diapositiva 5</vt:lpstr>
    </vt:vector>
  </TitlesOfParts>
  <Company>PC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*</dc:creator>
  <cp:lastModifiedBy>*</cp:lastModifiedBy>
  <cp:revision>33</cp:revision>
  <dcterms:created xsi:type="dcterms:W3CDTF">2017-04-24T23:19:44Z</dcterms:created>
  <dcterms:modified xsi:type="dcterms:W3CDTF">2017-11-28T17:17:18Z</dcterms:modified>
</cp:coreProperties>
</file>