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75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3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95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31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50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21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68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61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72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27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12E6-E31E-9244-B199-300501E414C0}" type="datetimeFigureOut">
              <a:rPr lang="es-ES" smtClean="0"/>
              <a:t>11/9/20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5171-A94E-F740-9953-A542C03A1F3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RESOLVAMOS PROBLEMAS</a:t>
            </a:r>
            <a:endParaRPr lang="es-ES" dirty="0"/>
          </a:p>
        </p:txBody>
      </p:sp>
      <p:pic>
        <p:nvPicPr>
          <p:cNvPr id="3" name="Marcador de contenido 2" descr="Captura de Pantalla 2020-09-11 a la(s) 17.04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19218"/>
          <a:stretch>
            <a:fillRect/>
          </a:stretch>
        </p:blipFill>
        <p:spPr/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rabicPeriod"/>
            </a:pPr>
            <a:r>
              <a:rPr lang="es-ES" dirty="0" smtClean="0"/>
              <a:t>Don </a:t>
            </a:r>
            <a:r>
              <a:rPr lang="es-ES" dirty="0" smtClean="0"/>
              <a:t>Carlos necesita cercar un terreno recién sembrado para protegerlo de los animales. Si el terreno tiene forma rectangular y mide 50 m de largo y 20 m de ancho, ¿Cuántos metros de alambre necesita? </a:t>
            </a:r>
          </a:p>
        </p:txBody>
      </p:sp>
    </p:spTree>
    <p:extLst>
      <p:ext uri="{BB962C8B-B14F-4D97-AF65-F5344CB8AC3E}">
        <p14:creationId xmlns:p14="http://schemas.microsoft.com/office/powerpoint/2010/main" val="243579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Uno m</a:t>
            </a:r>
            <a:r>
              <a:rPr lang="es-ES" dirty="0" smtClean="0"/>
              <a:t>ás</a:t>
            </a:r>
            <a:r>
              <a:rPr lang="mr-IN" dirty="0" smtClean="0"/>
              <a:t>…</a:t>
            </a:r>
            <a:endParaRPr lang="es-ES" dirty="0"/>
          </a:p>
        </p:txBody>
      </p:sp>
      <p:pic>
        <p:nvPicPr>
          <p:cNvPr id="6" name="Marcador de contenido 5" descr="Captura de Pantalla 2020-09-11 a la(s) 17.17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14" r="-25014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2. La </a:t>
            </a:r>
            <a:r>
              <a:rPr lang="es-ES" dirty="0"/>
              <a:t>señora María vive en una casa de un piso que tiene 72metros cuadrados construidos: </a:t>
            </a:r>
          </a:p>
          <a:p>
            <a:r>
              <a:rPr lang="es-ES" dirty="0"/>
              <a:t>¿qué superficie es mayor, la dela sala de tu casa o la de la señora María?</a:t>
            </a:r>
          </a:p>
          <a:p>
            <a:r>
              <a:rPr lang="es-ES" dirty="0"/>
              <a:t>Para saberlo, mida la sala de su casa y compare los resultados.  </a:t>
            </a:r>
          </a:p>
          <a:p>
            <a:r>
              <a:rPr lang="es-ES" dirty="0" smtClean="0"/>
              <a:t>¿</a:t>
            </a:r>
            <a:r>
              <a:rPr lang="es-ES_tradnl" dirty="0" err="1" smtClean="0"/>
              <a:t>Cuá</a:t>
            </a:r>
            <a:r>
              <a:rPr lang="es-ES" dirty="0" err="1" smtClean="0"/>
              <a:t>ntos</a:t>
            </a:r>
            <a:r>
              <a:rPr lang="es-ES" dirty="0" smtClean="0"/>
              <a:t> </a:t>
            </a:r>
            <a:r>
              <a:rPr lang="es-ES" dirty="0"/>
              <a:t>metros de diferencia encontró?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625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Seguimos practicando</a:t>
            </a:r>
            <a:r>
              <a:rPr lang="mr-IN" dirty="0" smtClean="0"/>
              <a:t>…</a:t>
            </a:r>
            <a:endParaRPr lang="es-ES" dirty="0"/>
          </a:p>
        </p:txBody>
      </p:sp>
      <p:pic>
        <p:nvPicPr>
          <p:cNvPr id="5" name="Marcador de contenido 4" descr="Captura de Pantalla 2020-09-11 a la(s) 17.20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17" b="-10717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3.La familia de  Antonia y Felipe se compone así: la abuela, Antonia y su mamá y Felipe que es primo de Antonia. </a:t>
            </a:r>
          </a:p>
          <a:p>
            <a:endParaRPr lang="es-ES" dirty="0"/>
          </a:p>
          <a:p>
            <a:r>
              <a:rPr lang="es-ES" dirty="0" smtClean="0"/>
              <a:t>Felipe y Antonia disfrutan de todo, del sol en las dulces mañanas del verano y de la lluvia en invierno.</a:t>
            </a:r>
          </a:p>
          <a:p>
            <a:endParaRPr lang="es-ES" dirty="0" smtClean="0"/>
          </a:p>
          <a:p>
            <a:r>
              <a:rPr lang="es-ES" dirty="0" smtClean="0"/>
              <a:t>Una de las ventanas de la casa tiene dos puertas rectangulares, de alto 80 cm y de ancho 50 cm. ¿Cuál es el área total de la ventana?</a:t>
            </a:r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5588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</a:t>
            </a:r>
            <a:r>
              <a:rPr lang="es-ES" dirty="0" smtClean="0"/>
              <a:t>a casi terminamos</a:t>
            </a:r>
            <a:r>
              <a:rPr lang="mr-IN" dirty="0" smtClean="0"/>
              <a:t>…</a:t>
            </a:r>
            <a:endParaRPr lang="es-ES" dirty="0"/>
          </a:p>
        </p:txBody>
      </p:sp>
      <p:pic>
        <p:nvPicPr>
          <p:cNvPr id="5" name="Marcador de contenido 4" descr="Captura de Pantalla 2020-09-10 a la(s) 17.15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95" b="-29795"/>
          <a:stretch>
            <a:fillRect/>
          </a:stretch>
        </p:blipFill>
        <p:spPr>
          <a:xfrm>
            <a:off x="4243294" y="508000"/>
            <a:ext cx="4323977" cy="545352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4. Elena tiene un hijo  que va a la escuela, de la casa a la escuela hay 1000 m. Esa también es la distancia entre la biblioteca pública y el banco. El jueves va por su hijo a la escuela, pero después irán a la biblioteca, que queda a 500m de la escuela. Al salir de la biblioteca deben ir al banco, para luego ir a la casa. La disposición de tales edificios es como se muestra en la imagen. </a:t>
            </a:r>
          </a:p>
          <a:p>
            <a:endParaRPr lang="es-ES" dirty="0"/>
          </a:p>
          <a:p>
            <a:r>
              <a:rPr lang="es-ES" dirty="0" smtClean="0"/>
              <a:t>El camino que Elena va a recorrer tiene forma de cuadrilátero, ¿Cuál es el nombre de esa figura geométrica?</a:t>
            </a:r>
          </a:p>
          <a:p>
            <a:endParaRPr lang="es-ES" dirty="0" smtClean="0"/>
          </a:p>
          <a:p>
            <a:r>
              <a:rPr lang="es-ES" dirty="0" smtClean="0"/>
              <a:t>¿Cuál es el perímetro del cuadrilátero descrito?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60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 finalizar</a:t>
            </a:r>
            <a:r>
              <a:rPr lang="mr-IN" dirty="0" smtClean="0"/>
              <a:t>…</a:t>
            </a:r>
            <a:endParaRPr lang="es-ES" dirty="0"/>
          </a:p>
        </p:txBody>
      </p:sp>
      <p:pic>
        <p:nvPicPr>
          <p:cNvPr id="5" name="Marcador de contenido 4" descr="Captura de Pantalla 2020-09-10 a la(s) 19.53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3911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mtClean="0"/>
              <a:t>5. Don </a:t>
            </a:r>
            <a:r>
              <a:rPr lang="es-ES" dirty="0" smtClean="0"/>
              <a:t>Virgilio tiene un lote con forma irregular; ni rectángulo, ni cuadrado. </a:t>
            </a:r>
          </a:p>
          <a:p>
            <a:r>
              <a:rPr lang="es-ES" dirty="0" smtClean="0"/>
              <a:t>En el plano de la derecha se observa un terreno. En la parte sombreada, con forma de triángulo, se sembrará zacate y el resto del terreno se utilizará para levantar un departamento de dos pisos.</a:t>
            </a:r>
          </a:p>
          <a:p>
            <a:endParaRPr lang="es-ES" dirty="0"/>
          </a:p>
          <a:p>
            <a:r>
              <a:rPr lang="es-ES" dirty="0" smtClean="0"/>
              <a:t>¿Cuál es el área total que se usará para sembrar zacate?  ¿Cuál es el perímetro del terreno para construir el departamento?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8897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395</Words>
  <Application>Microsoft Macintosh PowerPoint</Application>
  <PresentationFormat>Presentación en pantalla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RESOLVAMOS PROBLEMAS</vt:lpstr>
      <vt:lpstr>Uno más…</vt:lpstr>
      <vt:lpstr>Seguimos practicando…</vt:lpstr>
      <vt:lpstr>Ya casi terminamos…</vt:lpstr>
      <vt:lpstr>Para finalizar…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PROBLEMAS</dc:title>
  <dc:creator>USUARIO</dc:creator>
  <cp:lastModifiedBy>USUARIO</cp:lastModifiedBy>
  <cp:revision>17</cp:revision>
  <dcterms:created xsi:type="dcterms:W3CDTF">2020-09-09T20:50:26Z</dcterms:created>
  <dcterms:modified xsi:type="dcterms:W3CDTF">2020-09-11T23:25:31Z</dcterms:modified>
</cp:coreProperties>
</file>