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60" r:id="rId4"/>
    <p:sldId id="261" r:id="rId5"/>
    <p:sldId id="269" r:id="rId6"/>
    <p:sldId id="262" r:id="rId7"/>
    <p:sldId id="263" r:id="rId8"/>
    <p:sldId id="264" r:id="rId9"/>
    <p:sldId id="258" r:id="rId10"/>
    <p:sldId id="259" r:id="rId11"/>
    <p:sldId id="265" r:id="rId12"/>
    <p:sldId id="266" r:id="rId13"/>
    <p:sldId id="267" r:id="rId14"/>
    <p:sldId id="272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41BEC-0E61-41AE-BA87-BCA085266184}" type="datetimeFigureOut">
              <a:rPr lang="es-ES" smtClean="0"/>
              <a:pPr/>
              <a:t>21/11/2017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F904B-54F8-4998-9450-03B0387E300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Isótopos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F904B-54F8-4998-9450-03B0387E300F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Isótopos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F904B-54F8-4998-9450-03B0387E300F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91B01-FEBC-4F07-8932-FC97C4D86CBC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19578-2110-4882-A8FE-4A7A6CFE994E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30125-E7CC-47CF-9C10-F67AA5789CF6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6120-2DB6-464C-BD3F-23862EA23D94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DE6F8-09D8-4A41-988F-14E188D493EB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938D8-C2E0-4349-B8AB-810D48B799BE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A9594-1B6E-4D28-A223-B6C43A9CD8F2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B7201-A944-464C-851F-4D3BBCF8337B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B7C8F-6CED-4FC7-9A4B-6C7EAAC2BADD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FB53-8BDF-4F93-BC2E-D8B54ACA23C4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07AD4-4C34-44E7-86E5-4A8A0699B2CC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898007-B13C-4BF6-8C09-B4ED66E16E6B}" type="slidenum">
              <a:rPr lang="es-ES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Isótopos</a:t>
            </a:r>
            <a:endParaRPr lang="es-ES" dirty="0"/>
          </a:p>
        </p:txBody>
      </p:sp>
      <p:pic>
        <p:nvPicPr>
          <p:cNvPr id="3" name="2 Imagen" descr="v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56423">
            <a:off x="5448720" y="4000455"/>
            <a:ext cx="2009775" cy="2514600"/>
          </a:xfrm>
          <a:prstGeom prst="rect">
            <a:avLst/>
          </a:prstGeom>
        </p:spPr>
      </p:pic>
      <p:pic>
        <p:nvPicPr>
          <p:cNvPr id="4" name="3 Imagen" descr="0s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3863460"/>
            <a:ext cx="2509842" cy="2765948"/>
          </a:xfrm>
          <a:prstGeom prst="rect">
            <a:avLst/>
          </a:prstGeom>
        </p:spPr>
      </p:pic>
      <p:pic>
        <p:nvPicPr>
          <p:cNvPr id="6" name="5 Imagen" descr="06 isotop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10" y="2214554"/>
            <a:ext cx="1485900" cy="1800225"/>
          </a:xfrm>
          <a:prstGeom prst="rect">
            <a:avLst/>
          </a:prstGeom>
        </p:spPr>
      </p:pic>
      <p:pic>
        <p:nvPicPr>
          <p:cNvPr id="7" name="6 Imagen" descr="am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5206" y="1928802"/>
            <a:ext cx="1228725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28596" y="1285860"/>
            <a:ext cx="8301038" cy="474027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				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			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			Algunos </a:t>
            </a:r>
            <a:r>
              <a:rPr lang="es-ES" dirty="0"/>
              <a:t>i</a:t>
            </a:r>
            <a:r>
              <a:rPr lang="es-ES" dirty="0" smtClean="0"/>
              <a:t>sótopos son 				estables y otros inestables</a:t>
            </a:r>
            <a:endParaRPr lang="es-ES" dirty="0"/>
          </a:p>
        </p:txBody>
      </p:sp>
      <p:pic>
        <p:nvPicPr>
          <p:cNvPr id="8" name="Picture 4" descr="C:\Documents and Settings\PC\Mis documentos\0s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18669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214422"/>
            <a:ext cx="8572560" cy="4929222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Los isótopos estables no cambian espontáneamente.</a:t>
            </a:r>
          </a:p>
          <a:p>
            <a:pPr>
              <a:buNone/>
            </a:pPr>
            <a:r>
              <a:rPr lang="es-ES" sz="2800" dirty="0" smtClean="0"/>
              <a:t>Mientras que los isótopos inestables</a:t>
            </a:r>
          </a:p>
          <a:p>
            <a:pPr>
              <a:buNone/>
            </a:pPr>
            <a:r>
              <a:rPr lang="es-ES" sz="2800" dirty="0" smtClean="0"/>
              <a:t>experimentan en el núcleo un</a:t>
            </a:r>
          </a:p>
          <a:p>
            <a:pPr>
              <a:buNone/>
            </a:pPr>
            <a:r>
              <a:rPr lang="es-ES" sz="2800" dirty="0" smtClean="0"/>
              <a:t>reordenamiento espontaneo</a:t>
            </a:r>
            <a:r>
              <a:rPr lang="es-ES" sz="2800" dirty="0"/>
              <a:t> </a:t>
            </a:r>
            <a:r>
              <a:rPr lang="es-ES" sz="2800" dirty="0" smtClean="0"/>
              <a:t>que tiene como</a:t>
            </a:r>
          </a:p>
          <a:p>
            <a:pPr>
              <a:buNone/>
            </a:pPr>
            <a:r>
              <a:rPr lang="es-ES" sz="2800" dirty="0" smtClean="0"/>
              <a:t>resultado la formación o transformación</a:t>
            </a:r>
          </a:p>
          <a:p>
            <a:pPr>
              <a:buNone/>
            </a:pPr>
            <a:r>
              <a:rPr lang="es-ES" sz="2800" dirty="0" smtClean="0"/>
              <a:t>De partículas, además de la liberación</a:t>
            </a:r>
          </a:p>
          <a:p>
            <a:pPr>
              <a:buNone/>
            </a:pPr>
            <a:r>
              <a:rPr lang="es-ES" sz="2800" dirty="0" smtClean="0"/>
              <a:t> de energías en forma de radiación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" name="3 Imagen" descr="v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3643314"/>
            <a:ext cx="2009775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4911741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				</a:t>
            </a:r>
          </a:p>
          <a:p>
            <a:pPr algn="ctr">
              <a:buNone/>
            </a:pPr>
            <a:r>
              <a:rPr lang="es-ES" sz="2800" dirty="0" smtClean="0"/>
              <a:t>				Ven…!  </a:t>
            </a:r>
          </a:p>
          <a:p>
            <a:pPr algn="ctr">
              <a:buNone/>
            </a:pPr>
            <a:r>
              <a:rPr lang="es-ES" sz="2800" dirty="0"/>
              <a:t>	</a:t>
            </a:r>
            <a:r>
              <a:rPr lang="es-ES" sz="2800" dirty="0" smtClean="0"/>
              <a:t>				Porque somos 						importantes damos 			</a:t>
            </a:r>
            <a:r>
              <a:rPr lang="es-ES" sz="2800" dirty="0"/>
              <a:t> </a:t>
            </a:r>
            <a:r>
              <a:rPr lang="es-ES" sz="2800" dirty="0" smtClean="0"/>
              <a:t>     	        origen al fenómeno de</a:t>
            </a:r>
          </a:p>
          <a:p>
            <a:pPr algn="ctr">
              <a:buNone/>
            </a:pPr>
            <a:r>
              <a:rPr lang="es-ES" sz="2800" dirty="0" smtClean="0"/>
              <a:t>			   radioactividad</a:t>
            </a:r>
            <a:endParaRPr lang="es-ES" sz="2800" dirty="0"/>
          </a:p>
        </p:txBody>
      </p:sp>
      <p:pic>
        <p:nvPicPr>
          <p:cNvPr id="4" name="3 Imagen" descr="06 isotop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214422"/>
            <a:ext cx="3000396" cy="3635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s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857364"/>
            <a:ext cx="7057805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7715304" cy="725470"/>
          </a:xfrm>
        </p:spPr>
        <p:txBody>
          <a:bodyPr/>
          <a:lstStyle/>
          <a:p>
            <a:r>
              <a:rPr lang="es-ES" dirty="0" smtClean="0"/>
              <a:t>Oigan dicen que…</a:t>
            </a:r>
            <a:endParaRPr lang="es-ES" dirty="0"/>
          </a:p>
        </p:txBody>
      </p:sp>
      <p:pic>
        <p:nvPicPr>
          <p:cNvPr id="6" name="5 Marcador de contenido" descr="popos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1600200"/>
            <a:ext cx="4253250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85728"/>
            <a:ext cx="8715404" cy="857256"/>
          </a:xfrm>
        </p:spPr>
        <p:txBody>
          <a:bodyPr/>
          <a:lstStyle/>
          <a:p>
            <a:r>
              <a:rPr lang="es-ES" dirty="0" smtClean="0"/>
              <a:t>¿</a:t>
            </a:r>
            <a:r>
              <a:rPr lang="es-ES" dirty="0" smtClean="0">
                <a:solidFill>
                  <a:schemeClr val="accent4"/>
                </a:solidFill>
              </a:rPr>
              <a:t>Qué isótopos somos peligrosos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No  nosotros los isótopos no somos</a:t>
            </a:r>
          </a:p>
          <a:p>
            <a:pPr>
              <a:buNone/>
            </a:pPr>
            <a:r>
              <a:rPr lang="es-ES" dirty="0" smtClean="0"/>
              <a:t>peligrosos; pero somos delicados, si no</a:t>
            </a:r>
          </a:p>
          <a:p>
            <a:pPr>
              <a:buNone/>
            </a:pPr>
            <a:r>
              <a:rPr lang="es-ES" dirty="0" smtClean="0"/>
              <a:t>tiene cuidado al trabajar con nosotros.</a:t>
            </a:r>
          </a:p>
          <a:p>
            <a:pPr>
              <a:buNone/>
            </a:pPr>
            <a:r>
              <a:rPr lang="es-ES" dirty="0" smtClean="0"/>
              <a:t>Podemos causar grandes desastres,</a:t>
            </a:r>
          </a:p>
          <a:p>
            <a:pPr>
              <a:buNone/>
            </a:pPr>
            <a:r>
              <a:rPr lang="es-ES" dirty="0" smtClean="0"/>
              <a:t>inclusive  hasta la muerte a las personas.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www.todopapas.com.pt/img/images_colorear/Pfruta8A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928802"/>
            <a:ext cx="2857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lapizarradeyuri.com/wp-content/uploads/2010/09/armatermonuclear_isotopos_hidrogen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643050"/>
            <a:ext cx="307183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785786" y="285728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Isótopos del hidrógeno:</a:t>
            </a: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s-ES" dirty="0" smtClean="0"/>
              <a:t>RECORDEMOS…</a:t>
            </a:r>
            <a:endParaRPr lang="es-ES" dirty="0"/>
          </a:p>
        </p:txBody>
      </p:sp>
      <p:pic>
        <p:nvPicPr>
          <p:cNvPr id="3" name="2 Imagen" descr="ato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1428736"/>
            <a:ext cx="4572032" cy="48606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gif animados de isotop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1857373" cy="185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esultado de imagen para gif animados de isotop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571744"/>
            <a:ext cx="1785935" cy="200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 Imagen" descr="igu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1357298"/>
            <a:ext cx="3714776" cy="42664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229600" cy="1143000"/>
          </a:xfrm>
        </p:spPr>
        <p:txBody>
          <a:bodyPr/>
          <a:lstStyle/>
          <a:p>
            <a:r>
              <a:rPr lang="es-ES" sz="3600" dirty="0" smtClean="0"/>
              <a:t>¿Busquemos nuestra identidad?</a:t>
            </a:r>
            <a:endParaRPr lang="es-ES" sz="3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928662" y="1714488"/>
            <a:ext cx="664373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sz="2800" dirty="0" smtClean="0"/>
              <a:t>Nosotros nos parecemos mucho.</a:t>
            </a:r>
          </a:p>
          <a:p>
            <a:endParaRPr lang="es-ES" sz="2800" dirty="0" smtClean="0"/>
          </a:p>
          <a:p>
            <a:r>
              <a:rPr lang="es-ES" sz="2800" dirty="0" smtClean="0"/>
              <a:t>¿Oh  es casualidad?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800" dirty="0" smtClean="0"/>
              <a:t>En realidad nos parecemos  mucho.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Y no es casualidad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Porque hasta tenemos la misma  “O”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amigu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000240"/>
            <a:ext cx="7200933" cy="331471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4840303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		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			¡Sí!.. pero b recuerden yo 			soy la mayor</a:t>
            </a:r>
          </a:p>
          <a:p>
            <a:pPr>
              <a:buNone/>
            </a:pPr>
            <a:r>
              <a:rPr lang="es-ES" dirty="0" smtClean="0"/>
              <a:t> 					de ustedes dos</a:t>
            </a:r>
            <a:endParaRPr lang="es-ES" dirty="0"/>
          </a:p>
        </p:txBody>
      </p:sp>
      <p:pic>
        <p:nvPicPr>
          <p:cNvPr id="4" name="3 Imagen" descr="04 isotop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785926"/>
            <a:ext cx="2203995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4911741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				</a:t>
            </a:r>
          </a:p>
          <a:p>
            <a:pPr>
              <a:buNone/>
            </a:pPr>
            <a:endParaRPr lang="es-ES" sz="2800" dirty="0"/>
          </a:p>
          <a:p>
            <a:pPr>
              <a:buNone/>
            </a:pPr>
            <a:r>
              <a:rPr lang="es-ES" sz="2800" dirty="0" smtClean="0"/>
              <a:t>			  ¿Por qué lo apuntas ?</a:t>
            </a:r>
          </a:p>
          <a:p>
            <a:pPr>
              <a:buNone/>
            </a:pPr>
            <a:r>
              <a:rPr lang="es-ES" sz="2800" dirty="0"/>
              <a:t>	</a:t>
            </a:r>
            <a:r>
              <a:rPr lang="es-ES" sz="2800" dirty="0" smtClean="0"/>
              <a:t>			Solo observa cual es el número de masa (A), que tienes, es menor que el mío y que del otro por eso te apunto que eres el menor de</a:t>
            </a:r>
          </a:p>
          <a:p>
            <a:pPr>
              <a:buNone/>
            </a:pPr>
            <a:r>
              <a:rPr lang="es-ES" sz="2800" dirty="0" smtClean="0"/>
              <a:t>	los dos.</a:t>
            </a:r>
            <a:endParaRPr lang="es-ES" sz="2800" dirty="0"/>
          </a:p>
        </p:txBody>
      </p:sp>
      <p:pic>
        <p:nvPicPr>
          <p:cNvPr id="4" name="3 Imagen" descr="06 isotop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082536"/>
            <a:ext cx="1771652" cy="2146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768865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Bueno … bueno </a:t>
            </a:r>
          </a:p>
          <a:p>
            <a:pPr>
              <a:buNone/>
            </a:pPr>
            <a:r>
              <a:rPr lang="es-ES" sz="2800" dirty="0" smtClean="0"/>
              <a:t>somos átomos de un</a:t>
            </a:r>
          </a:p>
          <a:p>
            <a:pPr>
              <a:buNone/>
            </a:pPr>
            <a:r>
              <a:rPr lang="es-ES" sz="2800" dirty="0" smtClean="0"/>
              <a:t>mismo elemento, lo</a:t>
            </a:r>
          </a:p>
          <a:p>
            <a:pPr>
              <a:buNone/>
            </a:pPr>
            <a:r>
              <a:rPr lang="es-ES" sz="2800" dirty="0" smtClean="0"/>
              <a:t>único diferente que</a:t>
            </a:r>
          </a:p>
          <a:p>
            <a:pPr>
              <a:buNone/>
            </a:pPr>
            <a:r>
              <a:rPr lang="es-ES" sz="2800" dirty="0" smtClean="0"/>
              <a:t> tenemos es el número de masa(A), pero con</a:t>
            </a:r>
          </a:p>
          <a:p>
            <a:pPr>
              <a:buNone/>
            </a:pPr>
            <a:r>
              <a:rPr lang="es-ES" sz="2800" dirty="0" smtClean="0"/>
              <a:t>igual número atómico(Z).</a:t>
            </a:r>
          </a:p>
          <a:p>
            <a:pPr>
              <a:buNone/>
            </a:pPr>
            <a:r>
              <a:rPr lang="es-ES" sz="2800" dirty="0" smtClean="0"/>
              <a:t>Y saben nos llamamos ISÓTOPOS</a:t>
            </a:r>
            <a:endParaRPr lang="es-ES" sz="2800" dirty="0"/>
          </a:p>
        </p:txBody>
      </p:sp>
      <p:pic>
        <p:nvPicPr>
          <p:cNvPr id="4" name="3 Imagen" descr="a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634" y="1214422"/>
            <a:ext cx="1862315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401080" cy="4911741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Nuestro término viene de las raíces “iso” que</a:t>
            </a:r>
          </a:p>
          <a:p>
            <a:pPr>
              <a:buNone/>
            </a:pPr>
            <a:r>
              <a:rPr lang="es-ES" dirty="0"/>
              <a:t>s</a:t>
            </a:r>
            <a:r>
              <a:rPr lang="es-ES" dirty="0" smtClean="0"/>
              <a:t>ignifica igual y “topos” que representa lugar.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183</Words>
  <Application>Microsoft Office PowerPoint</Application>
  <PresentationFormat>Presentación en pantalla (4:3)</PresentationFormat>
  <Paragraphs>64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Diseño predeterminado</vt:lpstr>
      <vt:lpstr>Isótopos</vt:lpstr>
      <vt:lpstr>Diapositiva 2</vt:lpstr>
      <vt:lpstr>¿Busquemos nuestra identidad?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Oigan dicen que…</vt:lpstr>
      <vt:lpstr>¿Qué isótopos somos peligrosos?</vt:lpstr>
      <vt:lpstr>Diapositiva 16</vt:lpstr>
      <vt:lpstr>RECORDEMOS…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*</cp:lastModifiedBy>
  <cp:revision>299</cp:revision>
  <dcterms:created xsi:type="dcterms:W3CDTF">2010-05-23T14:28:12Z</dcterms:created>
  <dcterms:modified xsi:type="dcterms:W3CDTF">2017-11-21T14:00:17Z</dcterms:modified>
</cp:coreProperties>
</file>