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>
        <p:scale>
          <a:sx n="75" d="100"/>
          <a:sy n="75" d="100"/>
        </p:scale>
        <p:origin x="5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859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2576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42697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4577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5796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43521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881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07344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3265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080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91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1630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8446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853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113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148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996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E3B277-1D61-4743-9EA2-1DE3A840FAFB}" type="datetimeFigureOut">
              <a:rPr lang="es-CR" smtClean="0"/>
              <a:t>17/4/2020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2084DA9-862B-4E1F-A778-26F068295CB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107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81CAF82-68C8-4C9B-AF83-90D385B9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R" b="1" dirty="0"/>
              <a:t>ACCIONES PARA EL BUEN FUNCIONAMIENTO DEL SISTEMA NERVIOSO</a:t>
            </a:r>
            <a:br>
              <a:rPr lang="es-CR" b="1" dirty="0"/>
            </a:br>
            <a:endParaRPr lang="es-CR" b="1" dirty="0"/>
          </a:p>
        </p:txBody>
      </p:sp>
      <p:pic>
        <p:nvPicPr>
          <p:cNvPr id="4098" name="Picture 2" descr="FUNCIÓN DEL SISTEMA NERVIOSO CENTRAL: ¿Cuál es?">
            <a:extLst>
              <a:ext uri="{FF2B5EF4-FFF2-40B4-BE49-F238E27FC236}">
                <a16:creationId xmlns:a16="http://schemas.microsoft.com/office/drawing/2014/main" id="{B666DA51-56C7-4CEC-A852-EF3CC72F6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55" y="2633271"/>
            <a:ext cx="4008761" cy="284833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Sistema Nervioso (SN) Funciones, partes y enfermedades.">
            <a:extLst>
              <a:ext uri="{FF2B5EF4-FFF2-40B4-BE49-F238E27FC236}">
                <a16:creationId xmlns:a16="http://schemas.microsoft.com/office/drawing/2014/main" id="{C5DAFABC-6116-4454-9DAB-D54C7A70D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452" y="2633272"/>
            <a:ext cx="4280276" cy="284832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68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A2136-5FEE-473C-8B11-40DDB36E4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625" y="-257165"/>
            <a:ext cx="3859212" cy="1400165"/>
          </a:xfrm>
        </p:spPr>
        <p:txBody>
          <a:bodyPr>
            <a:normAutofit/>
          </a:bodyPr>
          <a:lstStyle/>
          <a:p>
            <a:r>
              <a:rPr lang="es-CR" sz="1400" b="1" dirty="0">
                <a:latin typeface="Calibri" panose="020F0502020204030204" pitchFamily="34" charset="0"/>
                <a:cs typeface="Calibri" panose="020F0502020204030204" pitchFamily="34" charset="0"/>
              </a:rPr>
              <a:t>EVITAR LA CONTAMINACIÓN SÓNICA </a:t>
            </a:r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4887F930-CEC0-41C7-B124-9ED799F6E85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17252E4-3F07-46CF-B29B-7D705EA4C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0886" y="1191668"/>
            <a:ext cx="4581624" cy="4699465"/>
          </a:xfrm>
        </p:spPr>
        <p:txBody>
          <a:bodyPr>
            <a:normAutofit/>
          </a:bodyPr>
          <a:lstStyle/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Evite en la casa: gritos, taconeos, portazos, utilización de electrodomésticos en períodos de descanso.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Baje el volumen del equipo de música, radio, televisión, videojuegos, asegurando de que sólo se escucha en casa.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use la bocina del automóvil, salvo en las situaciones de inminente peligro.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permita que las mascotas perjudiquen el derecho de las personas al descanso y la tranquilidad.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Solicite que bajen la música en los lugares públicos cuando la considere elevada.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Infórmese de sus derechos en relación al ruido. </a:t>
            </a:r>
          </a:p>
          <a:p>
            <a:pPr algn="just"/>
            <a:endParaRPr lang="es-C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PROTEJA SU SALUD FÍSICA Y MENTAL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Utilice protección en los oídos cuando use herramientas ruidosas (taladros, soldadoras, pulidoras, entre otros.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use el walkman a un volumen alto.</a:t>
            </a:r>
          </a:p>
          <a:p>
            <a:pPr algn="just"/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Aprenda a disfrutar del silencio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s-CR" sz="15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CR" sz="1500" dirty="0">
              <a:solidFill>
                <a:schemeClr val="bg1"/>
              </a:solidFill>
            </a:endParaRPr>
          </a:p>
          <a:p>
            <a:endParaRPr lang="es-CR" sz="1500" dirty="0">
              <a:solidFill>
                <a:schemeClr val="bg1"/>
              </a:solidFill>
            </a:endParaRPr>
          </a:p>
          <a:p>
            <a:endParaRPr lang="es-CR" dirty="0"/>
          </a:p>
        </p:txBody>
      </p:sp>
      <p:pic>
        <p:nvPicPr>
          <p:cNvPr id="1026" name="Picture 2" descr="La contaminación acústica es un enemigo silencioso de la salud">
            <a:extLst>
              <a:ext uri="{FF2B5EF4-FFF2-40B4-BE49-F238E27FC236}">
                <a16:creationId xmlns:a16="http://schemas.microsoft.com/office/drawing/2014/main" id="{6ACC8CB4-8661-41C3-B9D3-194E1DA73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027" y="1191668"/>
            <a:ext cx="3916879" cy="214843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TAMINACION SONICA">
            <a:extLst>
              <a:ext uri="{FF2B5EF4-FFF2-40B4-BE49-F238E27FC236}">
                <a16:creationId xmlns:a16="http://schemas.microsoft.com/office/drawing/2014/main" id="{D81E3182-A6F5-43D6-BD19-4229F8993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026" y="3429000"/>
            <a:ext cx="3916879" cy="22860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22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DD877-48D7-4FF6-9DB0-6C721E7E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181" y="478683"/>
            <a:ext cx="3865134" cy="664318"/>
          </a:xfrm>
        </p:spPr>
        <p:txBody>
          <a:bodyPr>
            <a:normAutofit fontScale="90000"/>
          </a:bodyPr>
          <a:lstStyle/>
          <a:p>
            <a:pPr algn="ctr"/>
            <a:r>
              <a:rPr lang="es-CR" sz="2000" b="1" dirty="0"/>
              <a:t>EVITAR  EL CONSUMO DE DROGAS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216656-14DE-45C7-88A1-625F9F466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3" y="1337481"/>
            <a:ext cx="4091679" cy="4572000"/>
          </a:xfrm>
        </p:spPr>
        <p:txBody>
          <a:bodyPr>
            <a:normAutofit fontScale="85000" lnSpcReduction="10000"/>
          </a:bodyPr>
          <a:lstStyle/>
          <a:p>
            <a:pPr algn="just" fontAlgn="base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PREVENIR EL FENÓMENO ADICTIVO SE RECOMIENDA: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Integrar a la Familia en un ambiente de comunicación, respeto y confianza.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Establecer lazos de afecto y convivencia positiva con familiares, grupos de amigos, vecinos, maestros etc..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Reconocer a nuestros hijos los logros, habilidades y capacidades personales.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Crear el hábito del estudio, lectura y participación en actividades fuera de la escuela.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 fontAlgn="base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RECUERDE QUE LA AUTOESTIMA DE LOS MENORES SE FORTALECE: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Demostrando interés por sus gustos.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Aceptándolos, sin compararlos con nadie.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Ayudándolos a obtener confianza en sí mismos, </a:t>
            </a:r>
            <a:r>
              <a:rPr lang="es-CR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autovalorarse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quererse.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Aprovechando el tiempo libre para la convivencia con ellos.</a:t>
            </a:r>
          </a:p>
          <a:p>
            <a:pPr algn="just" fontAlgn="base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Expresándoles cariño y respeto</a:t>
            </a:r>
          </a:p>
          <a:p>
            <a:endParaRPr lang="es-CR" dirty="0"/>
          </a:p>
        </p:txBody>
      </p:sp>
      <p:pic>
        <p:nvPicPr>
          <p:cNvPr id="5124" name="Picture 4" descr="Como evitar el consumo de drogas - las drogas y sus consecuencias102">
            <a:extLst>
              <a:ext uri="{FF2B5EF4-FFF2-40B4-BE49-F238E27FC236}">
                <a16:creationId xmlns:a16="http://schemas.microsoft.com/office/drawing/2014/main" id="{97D657D2-E099-4AC0-B73C-58DFD761B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68" y="3429000"/>
            <a:ext cx="2933150" cy="230494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10 CONSEJOS PARA PREVENIR CAER EN LA ADICCIÓN A LAS DROGAS">
            <a:extLst>
              <a:ext uri="{FF2B5EF4-FFF2-40B4-BE49-F238E27FC236}">
                <a16:creationId xmlns:a16="http://schemas.microsoft.com/office/drawing/2014/main" id="{1D45D14B-AD41-4A56-811A-A5996E4FBBF2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 r="14705"/>
          <a:stretch>
            <a:fillRect/>
          </a:stretch>
        </p:blipFill>
        <p:spPr bwMode="auto">
          <a:xfrm>
            <a:off x="6945368" y="1159727"/>
            <a:ext cx="2933150" cy="2269273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26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3F0BB-D835-4523-A7FD-83E96517E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275166"/>
            <a:ext cx="3865134" cy="1735667"/>
          </a:xfrm>
        </p:spPr>
        <p:txBody>
          <a:bodyPr>
            <a:normAutofit/>
          </a:bodyPr>
          <a:lstStyle/>
          <a:p>
            <a:pPr algn="ctr"/>
            <a:r>
              <a:rPr lang="es-CR" sz="1600" dirty="0"/>
              <a:t>MANEJO ADECUADO DE LAS PRESIONES PSICOLÓ</a:t>
            </a:r>
            <a:r>
              <a:rPr lang="es-CR" sz="1800" dirty="0"/>
              <a:t>GICAS Y SOCIALES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8B037312-B017-4F81-8B82-92BD6E308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351" y="2010833"/>
            <a:ext cx="4317167" cy="4048773"/>
          </a:xfrm>
        </p:spPr>
        <p:txBody>
          <a:bodyPr>
            <a:normAutofit/>
          </a:bodyPr>
          <a:lstStyle/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presión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 es la influencia que ejerce un grupo a una persona a cambiar sus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actitudes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esto puede ocurrir si el adolescente no tiene la autonomía suficiente para diferenciarse de aquellos amigos y hacerles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frente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comportamiento.</a:t>
            </a:r>
          </a:p>
          <a:p>
            <a:endParaRPr lang="es-CR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¿CÓMO TRATAR LA PRESIÓN SOCIAL?</a:t>
            </a:r>
            <a:endParaRPr lang="es-C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Aprender a decir que no.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Reforzar el criterio propio.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los pensamientos negativos.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Trabajar en frases potenciadoras.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Vencer creencias limitantes.</a:t>
            </a:r>
          </a:p>
          <a:p>
            <a:endParaRPr lang="es-CR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7ACD001-AD86-4606-857F-500E09A25C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382" y="781831"/>
            <a:ext cx="3246755" cy="174307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4" name="Imagen 3" descr="5 presiones sociales cotidianas de las que todos hemos sido víctimas">
            <a:extLst>
              <a:ext uri="{FF2B5EF4-FFF2-40B4-BE49-F238E27FC236}">
                <a16:creationId xmlns:a16="http://schemas.microsoft.com/office/drawing/2014/main" id="{98A75802-C748-46BF-87ED-4D2A7B2BDDF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356" y="2553481"/>
            <a:ext cx="3246755" cy="168592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</p:pic>
      <p:pic>
        <p:nvPicPr>
          <p:cNvPr id="6148" name="Picture 4" descr="8 signos que demuestran que tu cuerpo está bajo presión">
            <a:extLst>
              <a:ext uri="{FF2B5EF4-FFF2-40B4-BE49-F238E27FC236}">
                <a16:creationId xmlns:a16="http://schemas.microsoft.com/office/drawing/2014/main" id="{087B14E4-B6FB-4E57-93BA-A2DBDB2B162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64" r="25464"/>
          <a:stretch>
            <a:fillRect/>
          </a:stretch>
        </p:blipFill>
        <p:spPr bwMode="auto">
          <a:xfrm>
            <a:off x="6548356" y="4239406"/>
            <a:ext cx="3245781" cy="1685925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5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FC3CA-D02F-49A0-9302-50794EAE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659567"/>
            <a:ext cx="3865134" cy="483433"/>
          </a:xfrm>
        </p:spPr>
        <p:txBody>
          <a:bodyPr>
            <a:normAutofit fontScale="90000"/>
          </a:bodyPr>
          <a:lstStyle/>
          <a:p>
            <a:pPr algn="ctr"/>
            <a:r>
              <a:rPr lang="es-CR" sz="1800" dirty="0">
                <a:latin typeface="Calibri" panose="020F0502020204030204" pitchFamily="34" charset="0"/>
                <a:cs typeface="Calibri" panose="020F0502020204030204" pitchFamily="34" charset="0"/>
              </a:rPr>
              <a:t>PRÁCTICA REGULAR DEL EJERCICIO FÍSICO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B7ADAC-E6B5-4B03-955D-5E31D5551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7747" y="1354540"/>
            <a:ext cx="4899546" cy="5503460"/>
          </a:xfrm>
        </p:spPr>
        <p:txBody>
          <a:bodyPr>
            <a:normAutofit fontScale="32500" lnSpcReduction="20000"/>
          </a:bodyPr>
          <a:lstStyle/>
          <a:p>
            <a:r>
              <a:rPr lang="es-CR" sz="4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BENEFICIOS BIOLÓGICOS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la forma y resistencia física.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 la presión arterial.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Incrementa o mantiene la densidad ósea.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la resistencia a la insulina.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 a mantener el peso corporal.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Aumenta el tono y la fuerza muscular.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Mejora la flexibilidad y la movilidad de las articulaciones.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la sensación de fatiga.</a:t>
            </a:r>
          </a:p>
          <a:p>
            <a:r>
              <a:rPr lang="es-CR" sz="4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BENEFICIOS PSICOLÓGICOS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Aumenta la autoestima.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el aislamiento social.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Rebaja la tensión y el estrés.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el nivel de depresión.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Ayuda a relajarte.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Menor grado de agresividad, ira, angustia, entre otros.</a:t>
            </a:r>
          </a:p>
          <a:p>
            <a:r>
              <a:rPr lang="es-CR" sz="37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Incrementa el bienestar general.</a:t>
            </a:r>
          </a:p>
          <a:p>
            <a:br>
              <a:rPr lang="es-CR" dirty="0"/>
            </a:br>
            <a:endParaRPr lang="es-CR" dirty="0"/>
          </a:p>
        </p:txBody>
      </p:sp>
      <p:pic>
        <p:nvPicPr>
          <p:cNvPr id="7170" name="Picture 2" descr="5 ejercicios para realizar en familia y fortalecer la unión ...">
            <a:extLst>
              <a:ext uri="{FF2B5EF4-FFF2-40B4-BE49-F238E27FC236}">
                <a16:creationId xmlns:a16="http://schemas.microsoft.com/office/drawing/2014/main" id="{67F73238-BC37-44BA-85FE-D1A6BCE55CEC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13" r="26513"/>
          <a:stretch>
            <a:fillRect/>
          </a:stretch>
        </p:blipFill>
        <p:spPr bwMode="auto">
          <a:xfrm>
            <a:off x="6710971" y="3263900"/>
            <a:ext cx="3465560" cy="2566192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jercicio físico: mejor poco, pero continuado">
            <a:extLst>
              <a:ext uri="{FF2B5EF4-FFF2-40B4-BE49-F238E27FC236}">
                <a16:creationId xmlns:a16="http://schemas.microsoft.com/office/drawing/2014/main" id="{514F8230-4CB4-4ABD-A0FF-64AB550A1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971" y="901283"/>
            <a:ext cx="3465561" cy="188001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90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DC9C7-7FAA-4B87-8A99-37AB1B16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551534"/>
            <a:ext cx="3865134" cy="591466"/>
          </a:xfrm>
        </p:spPr>
        <p:txBody>
          <a:bodyPr>
            <a:normAutofit/>
          </a:bodyPr>
          <a:lstStyle/>
          <a:p>
            <a:r>
              <a:rPr lang="es-CR" sz="2400" dirty="0"/>
              <a:t>Formas de recreación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252C0F-4188-4716-95FC-C2EE13730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515761"/>
            <a:ext cx="4196535" cy="4094328"/>
          </a:xfrm>
        </p:spPr>
        <p:txBody>
          <a:bodyPr>
            <a:noAutofit/>
          </a:bodyPr>
          <a:lstStyle/>
          <a:p>
            <a:pPr algn="just"/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DEPORTIVA  J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ugar o practicar un deporte en específico.</a:t>
            </a:r>
          </a:p>
          <a:p>
            <a:pPr algn="just"/>
            <a:endParaRPr lang="es-CR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ARTÍSTICA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Tocar algún instrumento musical, esculpir o pintar algo, dibujar, etc.</a:t>
            </a:r>
          </a:p>
          <a:p>
            <a:pPr algn="just"/>
            <a:b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SOCIAL  C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de lectura, un grupo de tejido o un cineclub.</a:t>
            </a:r>
          </a:p>
          <a:p>
            <a:pPr algn="just"/>
            <a:b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CULTURAL  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baile, realizar alguna investigación, construir algo o visitar un museo.</a:t>
            </a:r>
          </a:p>
          <a:p>
            <a:pPr algn="just"/>
            <a:b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AL AIRE LIBRE A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lguna actividad lúdica al aire libre</a:t>
            </a:r>
          </a:p>
          <a:p>
            <a:b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RECREACIÓN MEDIOAMBIENTAL</a:t>
            </a:r>
            <a: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Ayudar al medio ambiente con  acciones para conservarlo y protegerlo contra la contaminación y el deterioro.</a:t>
            </a:r>
            <a:br>
              <a:rPr lang="es-CR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CR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Sensibilizacion Artistica en el Niño: La Recreacion en el Contexto ...">
            <a:extLst>
              <a:ext uri="{FF2B5EF4-FFF2-40B4-BE49-F238E27FC236}">
                <a16:creationId xmlns:a16="http://schemas.microsoft.com/office/drawing/2014/main" id="{66960374-70F5-476B-A7DC-54A6A911C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823" y="1143000"/>
            <a:ext cx="2929277" cy="20193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15 actividades para realizar en familia — Mejor con Salud">
            <a:extLst>
              <a:ext uri="{FF2B5EF4-FFF2-40B4-BE49-F238E27FC236}">
                <a16:creationId xmlns:a16="http://schemas.microsoft.com/office/drawing/2014/main" id="{1C92AD48-B17B-413D-85C1-13EC11A3B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823" y="3289300"/>
            <a:ext cx="2929277" cy="26289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00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C24A3-95E4-4292-A8B9-5BC5E3BA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640" y="-353831"/>
            <a:ext cx="3865134" cy="1735667"/>
          </a:xfrm>
        </p:spPr>
        <p:txBody>
          <a:bodyPr>
            <a:normAutofit/>
          </a:bodyPr>
          <a:lstStyle/>
          <a:p>
            <a:r>
              <a:rPr lang="es-CR" sz="2000" dirty="0"/>
              <a:t>ALIMENTACIÓN APROPIADA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4D961D-EE26-47FA-986E-8BB4B7E41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633940"/>
            <a:ext cx="3859212" cy="4131860"/>
          </a:xfrm>
        </p:spPr>
        <p:txBody>
          <a:bodyPr>
            <a:normAutofit/>
          </a:bodyPr>
          <a:lstStyle/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 elegir una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alimentación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que aporte todos los nutrientes esenciales y la energía que cada persona necesita para mantenerse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sana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Organización Mundial 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la Salud (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OMS</a:t>
            </a:r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recomienda que para tener una alimentación sana es preciso comer: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frutas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verduras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legumbres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frutos secos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cereales integrales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azúcares </a:t>
            </a:r>
          </a:p>
          <a:p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grasas</a:t>
            </a:r>
          </a:p>
        </p:txBody>
      </p:sp>
      <p:pic>
        <p:nvPicPr>
          <p:cNvPr id="8194" name="Picture 2" descr="ALIMENTACIÓN SALUDABLE, NUTRICIÓN SALUDABLE, SALUD">
            <a:extLst>
              <a:ext uri="{FF2B5EF4-FFF2-40B4-BE49-F238E27FC236}">
                <a16:creationId xmlns:a16="http://schemas.microsoft.com/office/drawing/2014/main" id="{425D39F5-1AC7-4302-8BE6-86291D54BCFC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68" r="30968"/>
          <a:stretch>
            <a:fillRect/>
          </a:stretch>
        </p:blipFill>
        <p:spPr bwMode="auto">
          <a:xfrm>
            <a:off x="6547870" y="1143000"/>
            <a:ext cx="3227193" cy="206855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6 Apps de comida que te ayudarán a llevar una alimentación ...">
            <a:extLst>
              <a:ext uri="{FF2B5EF4-FFF2-40B4-BE49-F238E27FC236}">
                <a16:creationId xmlns:a16="http://schemas.microsoft.com/office/drawing/2014/main" id="{1F727B0A-0C39-4B07-8503-0030D2988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869" y="3314700"/>
            <a:ext cx="3227193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0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E3400-2479-4C37-95D3-F84DF6EFA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554" y="833525"/>
            <a:ext cx="4119004" cy="1118106"/>
          </a:xfrm>
        </p:spPr>
        <p:txBody>
          <a:bodyPr>
            <a:normAutofit fontScale="90000"/>
          </a:bodyPr>
          <a:lstStyle/>
          <a:p>
            <a:pPr algn="ctr"/>
            <a:r>
              <a:rPr lang="es-CR" sz="1800" b="1" dirty="0"/>
              <a:t>DORMIR Y DESCANSAR ADECUADAMENTE</a:t>
            </a:r>
            <a:br>
              <a:rPr lang="es-CR" dirty="0"/>
            </a:br>
            <a:endParaRPr lang="es-CR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07C486-2FA6-40F2-BF9C-E399C10BC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1610436"/>
            <a:ext cx="3859212" cy="3494964"/>
          </a:xfrm>
        </p:spPr>
        <p:txBody>
          <a:bodyPr/>
          <a:lstStyle/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Irse a la cama y despertar a la misma hora todos los días.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la cafeína, especialmente por la tarde y noche.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la nicotina.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 ejercicio con regularidad, pero no demasiado tarde.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las bebidas alcohólicas antes de acostarse.</a:t>
            </a:r>
          </a:p>
          <a:p>
            <a:pPr algn="just"/>
            <a:r>
              <a:rPr lang="es-C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Evitar comidas y bebidas pesadas por la noche.</a:t>
            </a:r>
          </a:p>
          <a:p>
            <a:endParaRPr lang="es-CR" dirty="0"/>
          </a:p>
        </p:txBody>
      </p:sp>
      <p:pic>
        <p:nvPicPr>
          <p:cNvPr id="3074" name="Picture 2" descr="Dormir bien alarga la vida y satisface igual que la lotería">
            <a:extLst>
              <a:ext uri="{FF2B5EF4-FFF2-40B4-BE49-F238E27FC236}">
                <a16:creationId xmlns:a16="http://schemas.microsoft.com/office/drawing/2014/main" id="{D3E625F2-A828-4B24-A522-21DE1EB15F0D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10" r="26810"/>
          <a:stretch>
            <a:fillRect/>
          </a:stretch>
        </p:blipFill>
        <p:spPr bwMode="auto">
          <a:xfrm>
            <a:off x="6547869" y="833525"/>
            <a:ext cx="3227193" cy="231607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elatonina. Dormir y descansar bien de forma natural - Hábitos ...">
            <a:extLst>
              <a:ext uri="{FF2B5EF4-FFF2-40B4-BE49-F238E27FC236}">
                <a16:creationId xmlns:a16="http://schemas.microsoft.com/office/drawing/2014/main" id="{9DA0D8AA-8369-4BD1-A1F6-4C5886F69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868" y="3248988"/>
            <a:ext cx="3227193" cy="231607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636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240</TotalTime>
  <Words>677</Words>
  <Application>Microsoft Office PowerPoint</Application>
  <PresentationFormat>Panorámica</PresentationFormat>
  <Paragraphs>81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Sala de reuniones Ion</vt:lpstr>
      <vt:lpstr>ACCIONES PARA EL BUEN FUNCIONAMIENTO DEL SISTEMA NERVIOSO </vt:lpstr>
      <vt:lpstr>EVITAR LA CONTAMINACIÓN SÓNICA </vt:lpstr>
      <vt:lpstr>EVITAR  EL CONSUMO DE DROGAS</vt:lpstr>
      <vt:lpstr>MANEJO ADECUADO DE LAS PRESIONES PSICOLÓGICAS Y SOCIALES </vt:lpstr>
      <vt:lpstr>PRÁCTICA REGULAR DEL EJERCICIO FÍSICO </vt:lpstr>
      <vt:lpstr>Formas de recreación</vt:lpstr>
      <vt:lpstr>ALIMENTACIÓN APROPIADA</vt:lpstr>
      <vt:lpstr>DORMIR Y DESCANSAR ADECUADAMENTE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Acciones para el buen funcionamiento del sistema nervioso </dc:title>
  <dc:creator>Ana Meza Echandi</dc:creator>
  <cp:lastModifiedBy>Ana Meza Echandi</cp:lastModifiedBy>
  <cp:revision>99</cp:revision>
  <dcterms:created xsi:type="dcterms:W3CDTF">2020-04-17T18:22:30Z</dcterms:created>
  <dcterms:modified xsi:type="dcterms:W3CDTF">2020-04-17T22:23:17Z</dcterms:modified>
</cp:coreProperties>
</file>