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4" r:id="rId11"/>
    <p:sldId id="263" r:id="rId12"/>
    <p:sldId id="269" r:id="rId13"/>
    <p:sldId id="265" r:id="rId14"/>
    <p:sldId id="274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34545D-11F0-48FB-8E54-29392AE1C54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1AF313-20BD-41E4-8049-2A9EE37404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http://esotericos.org/wp-content/uploads/2011/11/eclips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3116"/>
            <a:ext cx="221457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http://www.neo-planete.com/wp-content/uploads/2015/03/Ecl-an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857496"/>
            <a:ext cx="20002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Resultado de imagen para eclipse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143248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hablemosdemisterio.com/wp-content/uploads/2014/07/eclipses-de-sol-300x239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1214422"/>
            <a:ext cx="1990725" cy="175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Título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6000792" cy="1285883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Jugando al escondite…los eclipses</a:t>
            </a:r>
            <a:endParaRPr lang="es-E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4935745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Los eclipses lunares se dividen a su vez en</a:t>
            </a:r>
          </a:p>
          <a:p>
            <a:pPr>
              <a:buNone/>
            </a:pPr>
            <a:r>
              <a:rPr lang="es-ES" dirty="0" smtClean="0"/>
              <a:t>totales, parciales y penumbrales, dependiendo</a:t>
            </a:r>
          </a:p>
          <a:p>
            <a:pPr>
              <a:buNone/>
            </a:pPr>
            <a:r>
              <a:rPr lang="es-ES" dirty="0" smtClean="0"/>
              <a:t>de si la Luna pasa en su totalidad o en parte</a:t>
            </a:r>
          </a:p>
          <a:p>
            <a:pPr>
              <a:buNone/>
            </a:pPr>
            <a:r>
              <a:rPr lang="es-ES" dirty="0" smtClean="0"/>
              <a:t>por el cono de sombra proyectado por la</a:t>
            </a:r>
          </a:p>
          <a:p>
            <a:pPr>
              <a:buNone/>
            </a:pPr>
            <a:r>
              <a:rPr lang="es-ES" dirty="0" smtClean="0"/>
              <a:t>Tierra, o si únicamente lo hace por la zona de</a:t>
            </a:r>
          </a:p>
          <a:p>
            <a:pPr>
              <a:buNone/>
            </a:pPr>
            <a:r>
              <a:rPr lang="es-ES" dirty="0" smtClean="0"/>
              <a:t>penumbra.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57868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Los eclipses lunares se dividen a su vez en</a:t>
            </a:r>
          </a:p>
          <a:p>
            <a:pPr>
              <a:buNone/>
            </a:pPr>
            <a:r>
              <a:rPr lang="es-ES" dirty="0" smtClean="0"/>
              <a:t>totales, parciales y penumbrales, dependiendo</a:t>
            </a:r>
          </a:p>
          <a:p>
            <a:pPr>
              <a:buNone/>
            </a:pPr>
            <a:r>
              <a:rPr lang="es-ES" dirty="0" smtClean="0"/>
              <a:t>de si la Luna pasa en su totalidad o en parte por</a:t>
            </a:r>
          </a:p>
          <a:p>
            <a:pPr>
              <a:buNone/>
            </a:pPr>
            <a:r>
              <a:rPr lang="es-ES" dirty="0" smtClean="0"/>
              <a:t>el cono de sombra proyectado por la Tierra, o si</a:t>
            </a:r>
          </a:p>
          <a:p>
            <a:pPr>
              <a:buNone/>
            </a:pPr>
            <a:r>
              <a:rPr lang="es-ES" dirty="0" smtClean="0"/>
              <a:t>únicamente lo hace por la zona de penumbra.</a:t>
            </a:r>
          </a:p>
          <a:p>
            <a:endParaRPr lang="es-ES" dirty="0"/>
          </a:p>
        </p:txBody>
      </p:sp>
      <p:pic>
        <p:nvPicPr>
          <p:cNvPr id="4" name="3 Imagen" descr="http://www.observatoriosoledad.com.ar/index_archivos/Principal_archivos/Eclipse%20Luna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71810"/>
            <a:ext cx="535785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spaceplace.nasa.gov/review/venus-transit/lunar-eclipse-cartoon-lrg.sp.s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21510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Eclipses de Sol y Luna</a:t>
            </a:r>
            <a:endParaRPr lang="es-ES" sz="4000" dirty="0"/>
          </a:p>
        </p:txBody>
      </p:sp>
      <p:pic>
        <p:nvPicPr>
          <p:cNvPr id="4" name="3 Marcador de contenido" descr="http://g.cdn.ecn.cl/exploracion-espacial/files/2015/05/Eclipses-de-Sol-y-Lun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0848" y="1671479"/>
            <a:ext cx="6242304" cy="414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ES" dirty="0" smtClean="0"/>
              <a:t>La Luna es uno de los cuerpos más grandes del sistema Solar. 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Su órbita es casi circular. 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El plano de su órbita está inclinado 5º respecto del plano de la órbita de la Tierra.</a:t>
            </a:r>
          </a:p>
          <a:p>
            <a:pPr>
              <a:buFont typeface="Wingdings" pitchFamily="2" charset="2"/>
              <a:buChar char="v"/>
            </a:pPr>
            <a:endParaRPr lang="es-ES" dirty="0" smtClean="0"/>
          </a:p>
          <a:p>
            <a:pPr>
              <a:buFont typeface="Wingdings" pitchFamily="2" charset="2"/>
              <a:buChar char="v"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CURIOSIDADES</a:t>
            </a:r>
            <a:endParaRPr lang="es-E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29293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La distancia media entre el centro de la Tierra</a:t>
            </a:r>
          </a:p>
          <a:p>
            <a:pPr>
              <a:buNone/>
            </a:pPr>
            <a:r>
              <a:rPr lang="es-ES" dirty="0" smtClean="0"/>
              <a:t>y la Luna es aproximadamente de</a:t>
            </a:r>
            <a:r>
              <a:rPr lang="es-ES" b="1" dirty="0" smtClean="0"/>
              <a:t>:</a:t>
            </a:r>
            <a:r>
              <a:rPr lang="es-ES" dirty="0" smtClean="0"/>
              <a:t> 384 400 km y</a:t>
            </a:r>
          </a:p>
          <a:p>
            <a:pPr>
              <a:buNone/>
            </a:pPr>
            <a:r>
              <a:rPr lang="es-ES" dirty="0" smtClean="0"/>
              <a:t>384.403 km.</a:t>
            </a:r>
          </a:p>
          <a:p>
            <a:pPr>
              <a:buFont typeface="Wingdings" pitchFamily="2" charset="2"/>
              <a:buChar char="v"/>
            </a:pPr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Los eclipses de Luna son menos frecuentes</a:t>
            </a:r>
          </a:p>
          <a:p>
            <a:pPr>
              <a:buNone/>
            </a:pPr>
            <a:r>
              <a:rPr lang="es-ES" dirty="0" smtClean="0"/>
              <a:t>que los de Sol; pero definitivamente son más</a:t>
            </a:r>
          </a:p>
          <a:p>
            <a:pPr>
              <a:buNone/>
            </a:pPr>
            <a:r>
              <a:rPr lang="es-ES" dirty="0" smtClean="0"/>
              <a:t>fáciles de observar.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dirty="0" smtClean="0"/>
              <a:t>La Luna se mueve en la zona de sombra,</a:t>
            </a:r>
          </a:p>
          <a:p>
            <a:pPr>
              <a:buNone/>
            </a:pPr>
            <a:r>
              <a:rPr lang="es-ES" dirty="0" smtClean="0"/>
              <a:t>produciendo como máximo, tres eclipses al</a:t>
            </a:r>
          </a:p>
          <a:p>
            <a:pPr>
              <a:buNone/>
            </a:pPr>
            <a:r>
              <a:rPr lang="es-ES" dirty="0" smtClean="0"/>
              <a:t>año.</a:t>
            </a:r>
          </a:p>
          <a:p>
            <a:pPr>
              <a:buFont typeface="Wingdings" pitchFamily="2" charset="2"/>
              <a:buChar char="v"/>
            </a:pPr>
            <a:endParaRPr lang="es-E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83087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31de  enero  del 2018: Visible en Asia, Australia, Pacífico, w </a:t>
            </a:r>
            <a:r>
              <a:rPr lang="es-ES" dirty="0" err="1" smtClean="0"/>
              <a:t>N.América</a:t>
            </a:r>
            <a:r>
              <a:rPr lang="es-ES" dirty="0" smtClean="0"/>
              <a:t>.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27 de julio del 2018: Visible en </a:t>
            </a:r>
            <a:r>
              <a:rPr lang="es-ES" dirty="0" err="1" smtClean="0"/>
              <a:t>S.América</a:t>
            </a:r>
            <a:r>
              <a:rPr lang="es-ES" dirty="0" smtClean="0"/>
              <a:t>, Europa, África, Asia, Australia. 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21de enero del 2019: Visible Pacífico, Américas, Europa, África.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01056" cy="1131910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/>
              <a:t>Conozcamos sobre los próximos eclipses totales de Luna en los año  2018  - 2019</a:t>
            </a:r>
            <a:endParaRPr lang="es-E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¿Por qué jugando al escondite? </a:t>
            </a:r>
          </a:p>
          <a:p>
            <a:pPr>
              <a:buNone/>
            </a:pPr>
            <a:r>
              <a:rPr lang="es-ES" dirty="0" smtClean="0"/>
              <a:t>Bien un eclipse es el oscurecimiento de un</a:t>
            </a:r>
          </a:p>
          <a:p>
            <a:pPr>
              <a:buNone/>
            </a:pPr>
            <a:r>
              <a:rPr lang="es-ES" dirty="0" smtClean="0"/>
              <a:t>cuerpo celeste por otro. Como los cuerpos</a:t>
            </a:r>
          </a:p>
          <a:p>
            <a:pPr>
              <a:buNone/>
            </a:pPr>
            <a:r>
              <a:rPr lang="es-ES" dirty="0" smtClean="0"/>
              <a:t>celestes no están quietos en el firmamento, a</a:t>
            </a:r>
          </a:p>
          <a:p>
            <a:pPr>
              <a:buNone/>
            </a:pPr>
            <a:r>
              <a:rPr lang="es-ES" dirty="0" smtClean="0"/>
              <a:t>veces la sombra que uno proyecta tapa al otro,</a:t>
            </a:r>
          </a:p>
          <a:p>
            <a:pPr>
              <a:buNone/>
            </a:pPr>
            <a:r>
              <a:rPr lang="es-ES" dirty="0" smtClean="0"/>
              <a:t>por lo que éste último se ve oscuro y esconde</a:t>
            </a:r>
          </a:p>
          <a:p>
            <a:pPr>
              <a:buNone/>
            </a:pPr>
            <a:r>
              <a:rPr lang="es-ES" dirty="0" smtClean="0"/>
              <a:t>al otro.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000" dirty="0" smtClean="0"/>
              <a:t>Jugando al escondite…los eclipses</a:t>
            </a:r>
            <a:endParaRPr lang="es-E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Un eclipse es un fenómeno en el que la luz</a:t>
            </a:r>
          </a:p>
          <a:p>
            <a:pPr>
              <a:buNone/>
            </a:pPr>
            <a:r>
              <a:rPr lang="es-ES" dirty="0" smtClean="0"/>
              <a:t>procedente de un cuerpo celeste es bloqueada</a:t>
            </a:r>
          </a:p>
          <a:p>
            <a:pPr>
              <a:buNone/>
            </a:pPr>
            <a:r>
              <a:rPr lang="es-ES" dirty="0" smtClean="0"/>
              <a:t>por otro, normalmente llamado </a:t>
            </a:r>
            <a:r>
              <a:rPr lang="es-ES" i="1" dirty="0" smtClean="0"/>
              <a:t>cuerpo</a:t>
            </a:r>
          </a:p>
          <a:p>
            <a:pPr>
              <a:buNone/>
            </a:pPr>
            <a:r>
              <a:rPr lang="es-ES" i="1" dirty="0" smtClean="0"/>
              <a:t>eclipsante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dirty="0" smtClean="0"/>
              <a:t>¿Qué es un eclipse</a:t>
            </a:r>
            <a:r>
              <a:rPr lang="es-ES" dirty="0" smtClean="0"/>
              <a:t>?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Existen eclipses del Sol y de la Luna, que</a:t>
            </a:r>
          </a:p>
          <a:p>
            <a:pPr>
              <a:buNone/>
            </a:pPr>
            <a:r>
              <a:rPr lang="es-ES" dirty="0" smtClean="0"/>
              <a:t>ocurren solamente cuando el Sol y la Luna se</a:t>
            </a:r>
          </a:p>
          <a:p>
            <a:pPr>
              <a:buNone/>
            </a:pPr>
            <a:r>
              <a:rPr lang="es-ES" dirty="0" smtClean="0"/>
              <a:t>alinean con la Tierra de una manera</a:t>
            </a:r>
          </a:p>
          <a:p>
            <a:pPr>
              <a:buNone/>
            </a:pPr>
            <a:r>
              <a:rPr lang="es-ES" dirty="0" smtClean="0"/>
              <a:t>comprobada. </a:t>
            </a:r>
          </a:p>
          <a:p>
            <a:pPr>
              <a:buNone/>
            </a:pPr>
            <a:r>
              <a:rPr lang="es-ES" dirty="0" smtClean="0"/>
              <a:t>Esto sucede durante ciertas lunas nuevas y</a:t>
            </a:r>
          </a:p>
          <a:p>
            <a:pPr>
              <a:buNone/>
            </a:pPr>
            <a:r>
              <a:rPr lang="es-ES" dirty="0" smtClean="0"/>
              <a:t>lunas llenas.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 smtClean="0"/>
              <a:t>¿Qué  eclipses existen?</a:t>
            </a:r>
            <a:endParaRPr lang="es-E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650125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Además de los eclipses, también pueden</a:t>
            </a:r>
          </a:p>
          <a:p>
            <a:pPr>
              <a:buNone/>
            </a:pPr>
            <a:r>
              <a:rPr lang="es-ES" dirty="0" smtClean="0"/>
              <a:t>ocurrir eclipses fuera del sistema Tierra-Luna.</a:t>
            </a:r>
          </a:p>
          <a:p>
            <a:pPr>
              <a:buNone/>
            </a:pPr>
            <a:r>
              <a:rPr lang="es-ES" dirty="0" smtClean="0"/>
              <a:t>Por ejemplo, cuando la sombra de un satélite</a:t>
            </a:r>
          </a:p>
          <a:p>
            <a:pPr>
              <a:buNone/>
            </a:pPr>
            <a:r>
              <a:rPr lang="es-ES" dirty="0" smtClean="0"/>
              <a:t>se proyecta sobre la superficie de un planeta,</a:t>
            </a:r>
          </a:p>
          <a:p>
            <a:pPr>
              <a:buNone/>
            </a:pPr>
            <a:r>
              <a:rPr lang="es-ES" dirty="0" smtClean="0"/>
              <a:t>cuando un satélite pasa por la sombra de un</a:t>
            </a:r>
          </a:p>
          <a:p>
            <a:pPr>
              <a:buNone/>
            </a:pPr>
            <a:r>
              <a:rPr lang="es-ES" dirty="0" smtClean="0"/>
              <a:t>planeta o cuando un satélite proyecta su</a:t>
            </a:r>
          </a:p>
          <a:p>
            <a:pPr>
              <a:buNone/>
            </a:pPr>
            <a:r>
              <a:rPr lang="es-ES" dirty="0" smtClean="0"/>
              <a:t>sombra sobre otro satélite.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078489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Los eclipses del sistema Tierra-Sol, solo</a:t>
            </a:r>
          </a:p>
          <a:p>
            <a:pPr>
              <a:buNone/>
            </a:pPr>
            <a:r>
              <a:rPr lang="es-ES" dirty="0" smtClean="0"/>
              <a:t>pueden ocurren cuando el Sol, la Tierra y la</a:t>
            </a:r>
          </a:p>
          <a:p>
            <a:pPr>
              <a:buNone/>
            </a:pPr>
            <a:r>
              <a:rPr lang="es-ES" dirty="0" smtClean="0"/>
              <a:t>Luna se encuentran alineados. </a:t>
            </a:r>
          </a:p>
          <a:p>
            <a:pPr>
              <a:buNone/>
            </a:pPr>
            <a:r>
              <a:rPr lang="es-ES" dirty="0" smtClean="0"/>
              <a:t>Estos se dividen en dos grupos lo eclipses de:</a:t>
            </a:r>
          </a:p>
          <a:p>
            <a:pPr>
              <a:buNone/>
            </a:pPr>
            <a:r>
              <a:rPr lang="es-ES" dirty="0" smtClean="0"/>
              <a:t>Sol y los de Luna.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/>
              <a:t>¿Cuándo ocurre los eclipses del sistema Tierra-Luna?</a:t>
            </a:r>
            <a:endParaRPr lang="es-E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Sucede cuando la Luna oscurece el Sol,</a:t>
            </a:r>
          </a:p>
          <a:p>
            <a:pPr>
              <a:buNone/>
            </a:pPr>
            <a:r>
              <a:rPr lang="es-ES" dirty="0" smtClean="0"/>
              <a:t>interponiéndose entre él y la Tierra. </a:t>
            </a:r>
          </a:p>
          <a:p>
            <a:pPr>
              <a:buNone/>
            </a:pPr>
            <a:r>
              <a:rPr lang="es-ES" dirty="0" smtClean="0"/>
              <a:t>Esto solo puede acontecer, en luna nueva. </a:t>
            </a:r>
          </a:p>
          <a:p>
            <a:pPr>
              <a:buNone/>
            </a:pPr>
            <a:r>
              <a:rPr lang="es-ES" dirty="0" smtClean="0"/>
              <a:t>Los eclipses solares se dividen a su vez en</a:t>
            </a:r>
          </a:p>
          <a:p>
            <a:pPr>
              <a:buNone/>
            </a:pPr>
            <a:r>
              <a:rPr lang="es-ES" dirty="0" smtClean="0"/>
              <a:t>totales, parciales y anulares.</a:t>
            </a:r>
          </a:p>
          <a:p>
            <a:pPr>
              <a:buNone/>
            </a:pPr>
            <a:r>
              <a:rPr lang="es-ES" dirty="0" smtClean="0"/>
              <a:t>Para que ocurra esta alineación, es</a:t>
            </a:r>
          </a:p>
          <a:p>
            <a:pPr>
              <a:buNone/>
            </a:pPr>
            <a:r>
              <a:rPr lang="es-ES" dirty="0" smtClean="0"/>
              <a:t>indispensable que la Luna se encuentre en</a:t>
            </a:r>
          </a:p>
          <a:p>
            <a:pPr>
              <a:buNone/>
            </a:pPr>
            <a:r>
              <a:rPr lang="es-ES" dirty="0" smtClean="0"/>
              <a:t>fase llena o nueva.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Eclipses de Sol</a:t>
            </a:r>
            <a:endParaRPr lang="es-ES" sz="4000" dirty="0"/>
          </a:p>
        </p:txBody>
      </p:sp>
      <p:pic>
        <p:nvPicPr>
          <p:cNvPr id="4" name="3 Imagen" descr="http://museovirtual.csic.es/salas/universo/img/astronomia/eclipse_so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786322"/>
            <a:ext cx="33337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spaceplace.nasa.gov/review/venus-transit/solar-eclipse-cartoon-lrg.sp.s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85860"/>
            <a:ext cx="564360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Tierra se interpone entre el Sol y la Luna,</a:t>
            </a:r>
          </a:p>
          <a:p>
            <a:pPr>
              <a:buNone/>
            </a:pPr>
            <a:r>
              <a:rPr lang="es-ES" dirty="0" smtClean="0"/>
              <a:t>oscureciendo a esta última. La Luna entra en la</a:t>
            </a:r>
          </a:p>
          <a:p>
            <a:pPr>
              <a:buNone/>
            </a:pPr>
            <a:r>
              <a:rPr lang="es-ES" dirty="0" smtClean="0"/>
              <a:t>zona de sombra de la Tierra. Esto solo puede</a:t>
            </a:r>
          </a:p>
          <a:p>
            <a:pPr>
              <a:buNone/>
            </a:pPr>
            <a:r>
              <a:rPr lang="es-ES" dirty="0" smtClean="0"/>
              <a:t>ocurrir en luna llena.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Eclipses Lunar</a:t>
            </a:r>
            <a:endParaRPr lang="es-E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599</Words>
  <Application>Microsoft Office PowerPoint</Application>
  <PresentationFormat>Presentación en pantalla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Jugando al escondite…los eclipses</vt:lpstr>
      <vt:lpstr>Jugando al escondite…los eclipses</vt:lpstr>
      <vt:lpstr>¿Qué es un eclipse?</vt:lpstr>
      <vt:lpstr>¿Qué  eclipses existen?</vt:lpstr>
      <vt:lpstr>Diapositiva 5</vt:lpstr>
      <vt:lpstr>¿Cuándo ocurre los eclipses del sistema Tierra-Luna?</vt:lpstr>
      <vt:lpstr>Eclipses de Sol</vt:lpstr>
      <vt:lpstr>Diapositiva 8</vt:lpstr>
      <vt:lpstr>Eclipses Lunar</vt:lpstr>
      <vt:lpstr>Diapositiva 10</vt:lpstr>
      <vt:lpstr>Diapositiva 11</vt:lpstr>
      <vt:lpstr>Diapositiva 12</vt:lpstr>
      <vt:lpstr>Eclipses de Sol y Luna</vt:lpstr>
      <vt:lpstr>CURIOSIDADES</vt:lpstr>
      <vt:lpstr>Diapositiva 15</vt:lpstr>
      <vt:lpstr>Conozcamos sobre los próximos eclipses totales de Luna en los año  2018  - 2019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*</cp:lastModifiedBy>
  <cp:revision>48</cp:revision>
  <dcterms:created xsi:type="dcterms:W3CDTF">2015-11-23T16:56:32Z</dcterms:created>
  <dcterms:modified xsi:type="dcterms:W3CDTF">2017-11-28T17:21:31Z</dcterms:modified>
</cp:coreProperties>
</file>