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0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3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7F16-62BF-4108-8779-F770D14C55B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4606C-B12F-4BC7-96E1-73BE1978F14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8BDE2-7DED-4969-9FA8-96758F6E08E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519D9-E145-4D4E-B781-5C458E6E780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8DA61-03A5-4B64-AA96-4FE48432C97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93AB0-FAF6-4BF4-BDA2-B10A81408C8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3FE84-199F-4A79-9BA3-3A47EAAB0E8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FC4D8-4EC2-41B8-9386-165F4A4A2EE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BCA49-3252-49F1-92BA-B093249000D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FD7BC-E9D4-4672-A127-965EBC0DC06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1E63F-D866-412D-8F25-879EF67623D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201761-6E9D-43BF-A1EA-33EA638601D8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642919"/>
            <a:ext cx="7100910" cy="1428759"/>
          </a:xfrm>
        </p:spPr>
        <p:txBody>
          <a:bodyPr/>
          <a:lstStyle/>
          <a:p>
            <a:r>
              <a:rPr lang="es-ES" sz="3600" dirty="0" smtClean="0"/>
              <a:t>Los compuestos son entretenidos y divertidos</a:t>
            </a:r>
            <a:endParaRPr lang="es-ES" sz="3600" dirty="0"/>
          </a:p>
        </p:txBody>
      </p:sp>
      <p:pic>
        <p:nvPicPr>
          <p:cNvPr id="4" name="3 Imagen" descr="https://encrypted-tbn0.gstatic.com/images?q=tbn:ANd9GcRoo-1E5l6HmL6xBiWy3bb5Bbc-jdTFxQxitUiLHCaoSSKvh1Em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19527763">
            <a:off x="2561850" y="2529018"/>
            <a:ext cx="3391350" cy="328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2976" y="214290"/>
            <a:ext cx="7543824" cy="5911873"/>
          </a:xfrm>
        </p:spPr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Cuaternarios: formado por cuatro</a:t>
            </a:r>
          </a:p>
          <a:p>
            <a:pPr>
              <a:buNone/>
            </a:pPr>
            <a:r>
              <a:rPr lang="es-ES" sz="2800" dirty="0" smtClean="0"/>
              <a:t>elementos distintos, ejemplo:</a:t>
            </a:r>
          </a:p>
          <a:p>
            <a:pPr>
              <a:buNone/>
            </a:pPr>
            <a:r>
              <a:rPr lang="es-ES" sz="2800" dirty="0" smtClean="0"/>
              <a:t>                                 NaHCO</a:t>
            </a:r>
            <a:r>
              <a:rPr lang="es-ES" sz="2800" baseline="-25000" dirty="0" smtClean="0"/>
              <a:t>3</a:t>
            </a:r>
          </a:p>
          <a:p>
            <a:pPr>
              <a:buNone/>
            </a:pPr>
            <a:r>
              <a:rPr lang="es-ES" sz="2800" baseline="-25000" dirty="0" smtClean="0"/>
              <a:t> </a:t>
            </a:r>
            <a:r>
              <a:rPr lang="es-ES" sz="2800" dirty="0" smtClean="0"/>
              <a:t>                                 Li(AlSi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O</a:t>
            </a:r>
            <a:r>
              <a:rPr lang="es-ES" sz="2800" baseline="-25000" dirty="0" smtClean="0"/>
              <a:t>6</a:t>
            </a:r>
            <a:r>
              <a:rPr lang="es-ES" sz="2800" dirty="0" smtClean="0"/>
              <a:t>)</a:t>
            </a:r>
          </a:p>
          <a:p>
            <a:pPr>
              <a:buNone/>
            </a:pPr>
            <a:r>
              <a:rPr lang="es-ES" sz="2800" dirty="0" smtClean="0"/>
              <a:t>Se encuentran: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Salea ácidas.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Sales básicas.   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Sales mixtas.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00166" y="285728"/>
            <a:ext cx="3857652" cy="1071570"/>
          </a:xfrm>
        </p:spPr>
        <p:txBody>
          <a:bodyPr/>
          <a:lstStyle/>
          <a:p>
            <a:pPr algn="l"/>
            <a:r>
              <a:rPr lang="es-ES" dirty="0" smtClean="0"/>
              <a:t>Compuestos </a:t>
            </a:r>
            <a:endParaRPr lang="es-ES" dirty="0"/>
          </a:p>
        </p:txBody>
      </p:sp>
      <p:pic>
        <p:nvPicPr>
          <p:cNvPr id="4" name="3 Marcador de contenido" descr="cuartaj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285860"/>
            <a:ext cx="6215106" cy="49260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Compuestos químicos.</a:t>
            </a:r>
            <a:endParaRPr lang="es-ES" sz="3600" dirty="0"/>
          </a:p>
        </p:txBody>
      </p:sp>
      <p:pic>
        <p:nvPicPr>
          <p:cNvPr id="3" name="2 Imagen" descr="compu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050" y="1714500"/>
            <a:ext cx="45339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142976" y="1571612"/>
            <a:ext cx="7786742" cy="4554551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Los compuestos químicos son sustancias</a:t>
            </a:r>
          </a:p>
          <a:p>
            <a:pPr>
              <a:buNone/>
            </a:pPr>
            <a:r>
              <a:rPr lang="es-ES" sz="2800" dirty="0" smtClean="0"/>
              <a:t>puras que se pueden dividir en otras sustancia</a:t>
            </a:r>
          </a:p>
          <a:p>
            <a:pPr>
              <a:buNone/>
            </a:pPr>
            <a:r>
              <a:rPr lang="es-ES" sz="2800" dirty="0" smtClean="0"/>
              <a:t>llamadas elementos. </a:t>
            </a:r>
          </a:p>
          <a:p>
            <a:pPr>
              <a:buNone/>
            </a:pPr>
            <a:r>
              <a:rPr lang="es-ES" sz="2800" dirty="0" smtClean="0"/>
              <a:t>Los elementos son elementos son sustancias</a:t>
            </a:r>
          </a:p>
          <a:p>
            <a:pPr>
              <a:buNone/>
            </a:pPr>
            <a:r>
              <a:rPr lang="es-ES" sz="2800" dirty="0" smtClean="0"/>
              <a:t>puras de composición constante que no se</a:t>
            </a:r>
          </a:p>
          <a:p>
            <a:pPr>
              <a:buNone/>
            </a:pPr>
            <a:r>
              <a:rPr lang="es-ES" sz="2800" dirty="0" smtClean="0"/>
              <a:t>transforman en sustancias más simples.</a:t>
            </a:r>
          </a:p>
          <a:p>
            <a:pPr>
              <a:buNone/>
            </a:pPr>
            <a:endParaRPr lang="es-ES" sz="2800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es-ES" sz="3600" dirty="0" smtClean="0"/>
              <a:t>¿Qué son los compuestos químicos?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es-ES" sz="3600" dirty="0" smtClean="0"/>
              <a:t>¿Cómo se forman los compuestos?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3042" y="1571612"/>
            <a:ext cx="7143800" cy="4857784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Los compuestos se forman de la</a:t>
            </a:r>
          </a:p>
          <a:p>
            <a:pPr>
              <a:buNone/>
            </a:pPr>
            <a:r>
              <a:rPr lang="es-ES" sz="2800" dirty="0" smtClean="0"/>
              <a:t>unión de dos o más elementos.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				</a:t>
            </a:r>
          </a:p>
          <a:p>
            <a:pPr>
              <a:buNone/>
            </a:pPr>
            <a:r>
              <a:rPr lang="es-ES" dirty="0"/>
              <a:t>	</a:t>
            </a:r>
            <a:r>
              <a:rPr lang="es-ES" dirty="0" smtClean="0"/>
              <a:t>				</a:t>
            </a:r>
            <a:r>
              <a:rPr lang="es-ES" sz="5400" dirty="0" smtClean="0"/>
              <a:t>=	</a:t>
            </a:r>
            <a:r>
              <a:rPr lang="es-ES" dirty="0" smtClean="0"/>
              <a:t>	</a:t>
            </a:r>
            <a:r>
              <a:rPr lang="es-ES" sz="6600" dirty="0" smtClean="0"/>
              <a:t>=</a:t>
            </a:r>
            <a:endParaRPr lang="es-ES" sz="6600" dirty="0"/>
          </a:p>
        </p:txBody>
      </p:sp>
      <p:pic>
        <p:nvPicPr>
          <p:cNvPr id="6" name="5 Imagen" descr="a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143248"/>
            <a:ext cx="1928826" cy="2949970"/>
          </a:xfrm>
          <a:prstGeom prst="rect">
            <a:avLst/>
          </a:prstGeom>
        </p:spPr>
      </p:pic>
      <p:pic>
        <p:nvPicPr>
          <p:cNvPr id="7" name="6 Imagen" descr="fra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3071810"/>
            <a:ext cx="2419350" cy="275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/>
          <a:lstStyle/>
          <a:p>
            <a:r>
              <a:rPr lang="es-ES" sz="3600" dirty="0" smtClean="0"/>
              <a:t>Clasificación de los compuestos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00634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Los compuestos se pueden clasificar en </a:t>
            </a:r>
          </a:p>
          <a:p>
            <a:pPr algn="ctr">
              <a:buFont typeface="Wingdings" pitchFamily="2" charset="2"/>
              <a:buChar char="Ø"/>
            </a:pPr>
            <a:r>
              <a:rPr lang="es-ES" sz="2800" dirty="0" smtClean="0"/>
              <a:t>Compuestos inorgánicos.</a:t>
            </a:r>
          </a:p>
          <a:p>
            <a:pPr algn="ctr">
              <a:buFont typeface="Wingdings" pitchFamily="2" charset="2"/>
              <a:buChar char="Ø"/>
            </a:pPr>
            <a:r>
              <a:rPr lang="es-ES" sz="2800" dirty="0" smtClean="0"/>
              <a:t>Compuestos orgánicos.</a:t>
            </a:r>
          </a:p>
          <a:p>
            <a:pPr>
              <a:buNone/>
            </a:pPr>
            <a:r>
              <a:rPr lang="es-ES" sz="2800" dirty="0" smtClean="0"/>
              <a:t>De acuerdo al número de elementos combinados</a:t>
            </a:r>
          </a:p>
          <a:p>
            <a:pPr>
              <a:buNone/>
            </a:pPr>
            <a:r>
              <a:rPr lang="es-ES" sz="2800" dirty="0" smtClean="0"/>
              <a:t>en un compuesto se pueden separar en </a:t>
            </a:r>
          </a:p>
          <a:p>
            <a:pPr>
              <a:buNone/>
            </a:pPr>
            <a:r>
              <a:rPr lang="es-ES" sz="2800" dirty="0" smtClean="0"/>
              <a:t>compuestos:</a:t>
            </a:r>
          </a:p>
          <a:p>
            <a:pPr algn="ctr">
              <a:buFont typeface="Wingdings" pitchFamily="2" charset="2"/>
              <a:buChar char="Ø"/>
            </a:pPr>
            <a:r>
              <a:rPr lang="es-ES" sz="2800" dirty="0" smtClean="0"/>
              <a:t>Binarios.</a:t>
            </a:r>
          </a:p>
          <a:p>
            <a:pPr algn="ctr">
              <a:buFont typeface="Wingdings" pitchFamily="2" charset="2"/>
              <a:buChar char="Ø"/>
            </a:pPr>
            <a:r>
              <a:rPr lang="es-ES" sz="2800" dirty="0" smtClean="0"/>
              <a:t>Ternarios.</a:t>
            </a:r>
          </a:p>
          <a:p>
            <a:pPr algn="ctr">
              <a:buFont typeface="Wingdings" pitchFamily="2" charset="2"/>
              <a:buChar char="Ø"/>
            </a:pPr>
            <a:r>
              <a:rPr lang="es-ES" sz="2800" dirty="0" smtClean="0"/>
              <a:t>Cuaternarios.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Compuesto inorgánico.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Se encuentran en menor cantidad que los</a:t>
            </a:r>
          </a:p>
          <a:p>
            <a:pPr>
              <a:buNone/>
            </a:pPr>
            <a:r>
              <a:rPr lang="es-ES" sz="2800" dirty="0" smtClean="0"/>
              <a:t>compuestos inorgánicos.</a:t>
            </a:r>
          </a:p>
          <a:p>
            <a:pPr>
              <a:buNone/>
            </a:pPr>
            <a:r>
              <a:rPr lang="es-ES" sz="2800" dirty="0" smtClean="0"/>
              <a:t>Se dice que estos compuestos no contienen</a:t>
            </a:r>
          </a:p>
          <a:p>
            <a:pPr>
              <a:buNone/>
            </a:pPr>
            <a:r>
              <a:rPr lang="es-ES" sz="2800" dirty="0" smtClean="0"/>
              <a:t>carbono, excepto los óxidos de carbono</a:t>
            </a:r>
          </a:p>
          <a:p>
            <a:pPr>
              <a:buNone/>
            </a:pPr>
            <a:r>
              <a:rPr lang="es-ES" sz="2800" dirty="0" smtClean="0"/>
              <a:t>(CO y CO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) y los carbonatos que son</a:t>
            </a:r>
          </a:p>
          <a:p>
            <a:pPr>
              <a:buNone/>
            </a:pPr>
            <a:r>
              <a:rPr lang="es-ES" sz="2800" dirty="0" smtClean="0"/>
              <a:t>compuestos inorgánicos.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Compuestos orgánicos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0232" y="1643050"/>
            <a:ext cx="6686568" cy="4483113"/>
          </a:xfrm>
        </p:spPr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Son aquellos que se encuentran</a:t>
            </a:r>
          </a:p>
          <a:p>
            <a:pPr>
              <a:buNone/>
            </a:pPr>
            <a:r>
              <a:rPr lang="es-ES" sz="2800" dirty="0" smtClean="0"/>
              <a:t>formados por átomos de carbono,</a:t>
            </a:r>
          </a:p>
          <a:p>
            <a:pPr>
              <a:buNone/>
            </a:pPr>
            <a:r>
              <a:rPr lang="es-ES" sz="2800" dirty="0"/>
              <a:t>a</a:t>
            </a:r>
            <a:r>
              <a:rPr lang="es-ES" sz="2800" dirty="0" smtClean="0"/>
              <a:t>compañados del hidrógeno y oxígeno,</a:t>
            </a:r>
          </a:p>
          <a:p>
            <a:pPr>
              <a:buNone/>
            </a:pPr>
            <a:r>
              <a:rPr lang="es-ES" sz="2800" dirty="0" smtClean="0"/>
              <a:t>básicamente.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Clasificación de los compuestos según se número de elementos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14480" y="1500174"/>
            <a:ext cx="7215238" cy="4857784"/>
          </a:xfrm>
        </p:spPr>
        <p:txBody>
          <a:bodyPr/>
          <a:lstStyle/>
          <a:p>
            <a:pPr>
              <a:buNone/>
            </a:pPr>
            <a:r>
              <a:rPr lang="es-ES" sz="2800" dirty="0" smtClean="0"/>
              <a:t>Binarios: son aquellos compuestos formado</a:t>
            </a:r>
          </a:p>
          <a:p>
            <a:pPr>
              <a:buNone/>
            </a:pPr>
            <a:r>
              <a:rPr lang="es-ES" sz="2800" dirty="0" smtClean="0"/>
              <a:t>por dos clases de elementos distintos</a:t>
            </a:r>
          </a:p>
          <a:p>
            <a:pPr>
              <a:buNone/>
            </a:pPr>
            <a:r>
              <a:rPr lang="es-ES" sz="2800" dirty="0" smtClean="0"/>
              <a:t>ejemplo: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   FeCl</a:t>
            </a:r>
            <a:r>
              <a:rPr lang="es-ES" sz="2800" baseline="-25000" dirty="0"/>
              <a:t>2</a:t>
            </a:r>
            <a:endParaRPr lang="es-ES" sz="2800" baseline="-25000" dirty="0" smtClean="0"/>
          </a:p>
          <a:p>
            <a:pPr>
              <a:buNone/>
            </a:pPr>
            <a:r>
              <a:rPr lang="es-ES" sz="2800" baseline="-25000" dirty="0"/>
              <a:t> </a:t>
            </a:r>
            <a:r>
              <a:rPr lang="es-ES" sz="2800" dirty="0" smtClean="0"/>
              <a:t>              Al F</a:t>
            </a:r>
          </a:p>
          <a:p>
            <a:pPr>
              <a:buNone/>
            </a:pPr>
            <a:r>
              <a:rPr lang="es-ES" sz="2800" dirty="0" smtClean="0"/>
              <a:t>En los compuestos binarios se encuentran: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 Óxidos.       Hidruros.    </a:t>
            </a:r>
          </a:p>
          <a:p>
            <a:pPr>
              <a:buNone/>
            </a:pPr>
            <a:r>
              <a:rPr lang="es-ES" sz="2800" dirty="0" smtClean="0"/>
              <a:t>             Ácidos e hidrácidos.    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Sales binarias.</a:t>
            </a:r>
          </a:p>
          <a:p>
            <a:pPr>
              <a:buNone/>
            </a:pPr>
            <a:endParaRPr lang="es-ES" sz="2800" dirty="0" smtClean="0"/>
          </a:p>
          <a:p>
            <a:pPr>
              <a:buNone/>
            </a:pP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43042" y="214290"/>
            <a:ext cx="7043758" cy="5911873"/>
          </a:xfrm>
        </p:spPr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Ternarios: formados por tres elementos</a:t>
            </a:r>
          </a:p>
          <a:p>
            <a:pPr>
              <a:buNone/>
            </a:pPr>
            <a:r>
              <a:rPr lang="es-ES" sz="2800" dirty="0"/>
              <a:t>d</a:t>
            </a:r>
            <a:r>
              <a:rPr lang="es-ES" sz="2800" dirty="0" smtClean="0"/>
              <a:t>iferentes, ejemplo: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                     NaOH</a:t>
            </a:r>
          </a:p>
          <a:p>
            <a:pPr>
              <a:buNone/>
            </a:pPr>
            <a:r>
              <a:rPr lang="es-ES" sz="2800" dirty="0"/>
              <a:t> </a:t>
            </a:r>
            <a:r>
              <a:rPr lang="es-ES" sz="2800" dirty="0" smtClean="0"/>
              <a:t>                                H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SO4</a:t>
            </a:r>
          </a:p>
          <a:p>
            <a:pPr>
              <a:buNone/>
            </a:pPr>
            <a:r>
              <a:rPr lang="es-ES" sz="2800" dirty="0" smtClean="0"/>
              <a:t>Los compuestos ternarios se encuentran:</a:t>
            </a:r>
          </a:p>
          <a:p>
            <a:pPr>
              <a:buNone/>
            </a:pPr>
            <a:r>
              <a:rPr lang="es-ES" sz="2800" dirty="0" smtClean="0"/>
              <a:t>		Oxácidos.</a:t>
            </a:r>
          </a:p>
          <a:p>
            <a:pPr>
              <a:buNone/>
            </a:pPr>
            <a:r>
              <a:rPr lang="es-ES" sz="2800" dirty="0" smtClean="0"/>
              <a:t>		Hidróxidos.</a:t>
            </a:r>
          </a:p>
          <a:p>
            <a:pPr>
              <a:buNone/>
            </a:pPr>
            <a:r>
              <a:rPr lang="es-ES" sz="2800" dirty="0" smtClean="0"/>
              <a:t>		Sales neutras.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2984</TotalTime>
  <Words>270</Words>
  <Application>Microsoft Office PowerPoint</Application>
  <PresentationFormat>Presentación en pantalla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Diseño predeterminado</vt:lpstr>
      <vt:lpstr>Los compuestos son entretenidos y divertidos</vt:lpstr>
      <vt:lpstr>Compuestos químicos.</vt:lpstr>
      <vt:lpstr>¿Qué son los compuestos químicos?</vt:lpstr>
      <vt:lpstr>¿Cómo se forman los compuestos?</vt:lpstr>
      <vt:lpstr>Clasificación de los compuestos</vt:lpstr>
      <vt:lpstr>Compuesto inorgánico.</vt:lpstr>
      <vt:lpstr>Compuestos orgánicos</vt:lpstr>
      <vt:lpstr>Clasificación de los compuestos según se número de elementos</vt:lpstr>
      <vt:lpstr>Diapositiva 9</vt:lpstr>
      <vt:lpstr>Diapositiva 10</vt:lpstr>
      <vt:lpstr>Compuestos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*</cp:lastModifiedBy>
  <cp:revision>433</cp:revision>
  <dcterms:created xsi:type="dcterms:W3CDTF">2010-05-23T14:28:12Z</dcterms:created>
  <dcterms:modified xsi:type="dcterms:W3CDTF">2017-10-16T23:24:42Z</dcterms:modified>
</cp:coreProperties>
</file>