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1" r:id="rId5"/>
    <p:sldId id="272" r:id="rId6"/>
    <p:sldId id="273" r:id="rId7"/>
    <p:sldId id="274" r:id="rId8"/>
    <p:sldId id="277" r:id="rId9"/>
    <p:sldId id="260" r:id="rId10"/>
    <p:sldId id="262" r:id="rId11"/>
    <p:sldId id="264" r:id="rId12"/>
    <p:sldId id="263" r:id="rId13"/>
    <p:sldId id="279" r:id="rId1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BFE5-E556-45D4-B7B6-7261E7544B76}" type="datetimeFigureOut">
              <a:rPr lang="es-ES" smtClean="0"/>
              <a:pPr/>
              <a:t>21/11/2017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06361-E633-488E-A161-7C96079B7C6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BFE5-E556-45D4-B7B6-7261E7544B76}" type="datetimeFigureOut">
              <a:rPr lang="es-ES" smtClean="0"/>
              <a:pPr/>
              <a:t>21/11/2017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06361-E633-488E-A161-7C96079B7C6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BFE5-E556-45D4-B7B6-7261E7544B76}" type="datetimeFigureOut">
              <a:rPr lang="es-ES" smtClean="0"/>
              <a:pPr/>
              <a:t>21/11/2017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06361-E633-488E-A161-7C96079B7C6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BFE5-E556-45D4-B7B6-7261E7544B76}" type="datetimeFigureOut">
              <a:rPr lang="es-ES" smtClean="0"/>
              <a:pPr/>
              <a:t>21/11/2017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06361-E633-488E-A161-7C96079B7C6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BFE5-E556-45D4-B7B6-7261E7544B76}" type="datetimeFigureOut">
              <a:rPr lang="es-ES" smtClean="0"/>
              <a:pPr/>
              <a:t>21/11/2017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06361-E633-488E-A161-7C96079B7C6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BFE5-E556-45D4-B7B6-7261E7544B76}" type="datetimeFigureOut">
              <a:rPr lang="es-ES" smtClean="0"/>
              <a:pPr/>
              <a:t>21/11/2017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06361-E633-488E-A161-7C96079B7C6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BFE5-E556-45D4-B7B6-7261E7544B76}" type="datetimeFigureOut">
              <a:rPr lang="es-ES" smtClean="0"/>
              <a:pPr/>
              <a:t>21/11/2017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06361-E633-488E-A161-7C96079B7C6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BFE5-E556-45D4-B7B6-7261E7544B76}" type="datetimeFigureOut">
              <a:rPr lang="es-ES" smtClean="0"/>
              <a:pPr/>
              <a:t>21/11/2017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06361-E633-488E-A161-7C96079B7C6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BFE5-E556-45D4-B7B6-7261E7544B76}" type="datetimeFigureOut">
              <a:rPr lang="es-ES" smtClean="0"/>
              <a:pPr/>
              <a:t>21/11/2017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06361-E633-488E-A161-7C96079B7C6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BFE5-E556-45D4-B7B6-7261E7544B76}" type="datetimeFigureOut">
              <a:rPr lang="es-ES" smtClean="0"/>
              <a:pPr/>
              <a:t>21/11/2017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06361-E633-488E-A161-7C96079B7C6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BFE5-E556-45D4-B7B6-7261E7544B76}" type="datetimeFigureOut">
              <a:rPr lang="es-ES" smtClean="0"/>
              <a:pPr/>
              <a:t>21/11/2017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F106361-E633-488E-A161-7C96079B7C6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972BFE5-E556-45D4-B7B6-7261E7544B76}" type="datetimeFigureOut">
              <a:rPr lang="es-ES" smtClean="0"/>
              <a:pPr/>
              <a:t>21/11/2017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F106361-E633-488E-A161-7C96079B7C6B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T2WqVjeOpXo" TargetMode="External"/><Relationship Id="rId2" Type="http://schemas.openxmlformats.org/officeDocument/2006/relationships/hyperlink" Target="http://www.youtube.com/watch?v=iwtntai7zPI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500034" y="857232"/>
            <a:ext cx="7467624" cy="985830"/>
          </a:xfrm>
        </p:spPr>
        <p:txBody>
          <a:bodyPr/>
          <a:lstStyle/>
          <a:p>
            <a:pPr algn="ctr"/>
            <a:r>
              <a:rPr lang="es-ES" dirty="0" smtClean="0"/>
              <a:t>La geosfera</a:t>
            </a:r>
            <a:endParaRPr lang="es-ES" dirty="0"/>
          </a:p>
        </p:txBody>
      </p:sp>
      <p:pic>
        <p:nvPicPr>
          <p:cNvPr id="8" name="7 Imagen" descr="'El Planeta Tierra'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3286124"/>
            <a:ext cx="3357586" cy="287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8 Imagen" descr="http://el-planeta-4-5.wikispaces.com/space/showlogo/1317524517/logo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 rot="519341">
            <a:off x="5854365" y="1801911"/>
            <a:ext cx="2515838" cy="2042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10 Imagen" descr="fef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811219">
            <a:off x="690450" y="1845168"/>
            <a:ext cx="1433512" cy="246781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s-ES" dirty="0" smtClean="0"/>
              <a:t>Litosfera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415174"/>
          </a:xfrm>
        </p:spPr>
        <p:txBody>
          <a:bodyPr>
            <a:normAutofit/>
          </a:bodyPr>
          <a:lstStyle/>
          <a:p>
            <a:pPr lvl="0"/>
            <a:r>
              <a:rPr lang="es-ES" dirty="0" smtClean="0"/>
              <a:t>Es la parte más superficial que se comporta de manera</a:t>
            </a:r>
          </a:p>
          <a:p>
            <a:pPr lvl="0" algn="l"/>
            <a:r>
              <a:rPr lang="es-ES" dirty="0" smtClean="0"/>
              <a:t>elástica. </a:t>
            </a:r>
          </a:p>
          <a:p>
            <a:pPr lvl="0" algn="l"/>
            <a:r>
              <a:rPr lang="es-ES" dirty="0" smtClean="0"/>
              <a:t>Tiene un espesor de 250 km y abarca la corteza y la porción superior del manto. </a:t>
            </a:r>
          </a:p>
          <a:p>
            <a:pPr lvl="0" algn="l"/>
            <a:r>
              <a:rPr lang="es-ES" dirty="0" smtClean="0"/>
              <a:t>Su espesor varia  entre 6 y 70 kilómetros  aproximadamente.</a:t>
            </a:r>
          </a:p>
          <a:p>
            <a:pPr lvl="0" algn="l"/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057268"/>
          </a:xfrm>
        </p:spPr>
        <p:txBody>
          <a:bodyPr/>
          <a:lstStyle/>
          <a:p>
            <a:pPr algn="l"/>
            <a:r>
              <a:rPr lang="es-ES" dirty="0" smtClean="0"/>
              <a:t>Mesosfera</a:t>
            </a:r>
            <a:endParaRPr lang="es-ES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500034" y="2500306"/>
            <a:ext cx="7888062" cy="3286148"/>
          </a:xfrm>
        </p:spPr>
        <p:txBody>
          <a:bodyPr/>
          <a:lstStyle/>
          <a:p>
            <a:pPr lvl="0" algn="l"/>
            <a:r>
              <a:rPr lang="es-ES" dirty="0" smtClean="0"/>
              <a:t>Mesosfera, también llamada manto inferior. </a:t>
            </a:r>
          </a:p>
          <a:p>
            <a:pPr lvl="0" algn="l"/>
            <a:r>
              <a:rPr lang="es-ES" dirty="0" smtClean="0"/>
              <a:t>Comienza a los 700 km de profundidad, donde los minerales se vuelven más densos sin cambiar su composición química. </a:t>
            </a:r>
          </a:p>
          <a:p>
            <a:pPr lvl="0" algn="l"/>
            <a:r>
              <a:rPr lang="es-ES" dirty="0" smtClean="0"/>
              <a:t>Está formada por rocas calientes y sólidas, pero con cierta plasticidad. </a:t>
            </a:r>
          </a:p>
          <a:p>
            <a:pPr algn="l"/>
            <a:endParaRPr lang="es-E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200144"/>
          </a:xfrm>
        </p:spPr>
        <p:txBody>
          <a:bodyPr/>
          <a:lstStyle/>
          <a:p>
            <a:pPr algn="l"/>
            <a:r>
              <a:rPr lang="es-ES" dirty="0" err="1" smtClean="0"/>
              <a:t>Astenosfera</a:t>
            </a:r>
            <a:endParaRPr lang="es-ES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428596" y="2786058"/>
            <a:ext cx="7959500" cy="3429024"/>
          </a:xfrm>
        </p:spPr>
        <p:txBody>
          <a:bodyPr/>
          <a:lstStyle/>
          <a:p>
            <a:pPr lvl="0" algn="l"/>
            <a:r>
              <a:rPr lang="es-ES" dirty="0" smtClean="0"/>
              <a:t>Es la porción del manto que se comporta de manera fluida. </a:t>
            </a:r>
          </a:p>
          <a:p>
            <a:pPr lvl="0" algn="l"/>
            <a:r>
              <a:rPr lang="es-ES" dirty="0" smtClean="0"/>
              <a:t>En esta capa las ondas sísmicas disminuyen su velocidad. </a:t>
            </a:r>
          </a:p>
          <a:p>
            <a:pPr algn="l"/>
            <a:endParaRPr lang="es-E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1071546"/>
            <a:ext cx="8229600" cy="1643066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Lo o la invitó a que visite los siguientes </a:t>
            </a:r>
            <a:r>
              <a:rPr lang="es-ES" sz="3600" dirty="0" smtClean="0"/>
              <a:t>s</a:t>
            </a:r>
            <a:r>
              <a:rPr lang="es-ES" sz="3600" dirty="0" smtClean="0"/>
              <a:t>itios  y amplíen un poco más sus conocimientos, acerca de las curiosidades de la Tierra.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57224" y="2928934"/>
            <a:ext cx="7872410" cy="3388988"/>
          </a:xfrm>
        </p:spPr>
        <p:txBody>
          <a:bodyPr/>
          <a:lstStyle/>
          <a:p>
            <a:pPr>
              <a:buNone/>
            </a:pPr>
            <a:r>
              <a:rPr lang="es-ES" dirty="0" smtClean="0">
                <a:hlinkClick r:id="rId2"/>
              </a:rPr>
              <a:t>www.youtube.com/watch?v=iwtntai7zPI</a:t>
            </a: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>
                <a:hlinkClick r:id="rId3"/>
              </a:rPr>
              <a:t>www.youtube.com/watch?v=T2WqVjeOpXo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928670"/>
            <a:ext cx="7670700" cy="1643074"/>
          </a:xfrm>
        </p:spPr>
        <p:txBody>
          <a:bodyPr/>
          <a:lstStyle/>
          <a:p>
            <a:pPr algn="l"/>
            <a:r>
              <a:rPr lang="es-ES" dirty="0" smtClean="0"/>
              <a:t>La geosfera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00034" y="2786058"/>
            <a:ext cx="7888062" cy="3429024"/>
          </a:xfrm>
        </p:spPr>
        <p:txBody>
          <a:bodyPr>
            <a:normAutofit/>
          </a:bodyPr>
          <a:lstStyle/>
          <a:p>
            <a:pPr algn="l"/>
            <a:r>
              <a:rPr lang="es-ES" dirty="0" smtClean="0"/>
              <a:t>La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geosfera corresponde  a la porción sólida del planeta</a:t>
            </a:r>
          </a:p>
          <a:p>
            <a:pPr algn="l"/>
            <a:r>
              <a:rPr lang="es-ES" dirty="0" smtClean="0">
                <a:latin typeface="Arial" pitchFamily="34" charset="0"/>
                <a:cs typeface="Arial" pitchFamily="34" charset="0"/>
              </a:rPr>
              <a:t>Se puede decir que está formada por tres grandes zonas:</a:t>
            </a:r>
          </a:p>
          <a:p>
            <a:pPr algn="ctr">
              <a:buFont typeface="Wingdings" pitchFamily="2" charset="2"/>
              <a:buChar char="ü"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Corteza terrestre</a:t>
            </a:r>
          </a:p>
          <a:p>
            <a:pPr algn="ctr">
              <a:buFont typeface="Wingdings" pitchFamily="2" charset="2"/>
              <a:buChar char="ü"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Manto o mesosfera</a:t>
            </a:r>
          </a:p>
          <a:p>
            <a:pPr algn="ctr">
              <a:buFont typeface="Wingdings" pitchFamily="2" charset="2"/>
              <a:buChar char="ü"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Núcleo o endosfera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28596" y="2571744"/>
            <a:ext cx="7959500" cy="3571900"/>
          </a:xfrm>
        </p:spPr>
        <p:txBody>
          <a:bodyPr/>
          <a:lstStyle/>
          <a:p>
            <a:pPr algn="l"/>
            <a:r>
              <a:rPr lang="es-ES" dirty="0" smtClean="0"/>
              <a:t>Es la capa más superficial de todas las que forman la</a:t>
            </a:r>
          </a:p>
          <a:p>
            <a:pPr algn="l"/>
            <a:r>
              <a:rPr lang="es-ES" dirty="0" smtClean="0"/>
              <a:t>Tierra; se extiende a partir de la discontinuidad de </a:t>
            </a:r>
            <a:r>
              <a:rPr lang="es-ES" dirty="0" err="1" smtClean="0"/>
              <a:t>Mohorovici</a:t>
            </a:r>
            <a:r>
              <a:rPr lang="es-ES" dirty="0" smtClean="0"/>
              <a:t> </a:t>
            </a:r>
            <a:r>
              <a:rPr lang="es-ES" dirty="0" smtClean="0"/>
              <a:t> y </a:t>
            </a:r>
            <a:r>
              <a:rPr lang="es-ES" dirty="0" smtClean="0"/>
              <a:t>es variable.</a:t>
            </a:r>
          </a:p>
          <a:p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533400" y="1142984"/>
            <a:ext cx="7851648" cy="1143008"/>
          </a:xfrm>
        </p:spPr>
        <p:txBody>
          <a:bodyPr/>
          <a:lstStyle/>
          <a:p>
            <a:pPr algn="l"/>
            <a:r>
              <a:rPr lang="es-ES" dirty="0" smtClean="0"/>
              <a:t>Corteza terrestre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3 Título"/>
          <p:cNvSpPr>
            <a:spLocks noGrp="1"/>
          </p:cNvSpPr>
          <p:nvPr>
            <p:ph type="subTitle" idx="1"/>
          </p:nvPr>
        </p:nvSpPr>
        <p:spPr>
          <a:xfrm>
            <a:off x="571500" y="1071563"/>
            <a:ext cx="7816850" cy="3910012"/>
          </a:xfrm>
        </p:spPr>
        <p:txBody>
          <a:bodyPr/>
          <a:lstStyle/>
          <a:p>
            <a:pPr algn="l"/>
            <a:endParaRPr lang="es-ES" dirty="0" smtClean="0"/>
          </a:p>
          <a:p>
            <a:pPr algn="l"/>
            <a:r>
              <a:rPr lang="es-ES" dirty="0" smtClean="0"/>
              <a:t>Esta capa se formó por enfriamiento y representa el 1% de la masa de la Tierra. </a:t>
            </a:r>
          </a:p>
          <a:p>
            <a:pPr algn="l"/>
            <a:r>
              <a:rPr lang="es-ES" dirty="0" smtClean="0"/>
              <a:t>Está constituida por materiales sólidos, en general, pero en su interior existen grandes cantidades de agua, gases y materiales magmáticos.</a:t>
            </a:r>
          </a:p>
          <a:p>
            <a:pPr algn="l"/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28596" y="1357298"/>
            <a:ext cx="7745218" cy="3623838"/>
          </a:xfrm>
        </p:spPr>
        <p:txBody>
          <a:bodyPr/>
          <a:lstStyle/>
          <a:p>
            <a:pPr algn="l"/>
            <a:endParaRPr lang="es-ES" dirty="0" smtClean="0"/>
          </a:p>
          <a:p>
            <a:pPr algn="l"/>
            <a:r>
              <a:rPr lang="es-ES" dirty="0" smtClean="0"/>
              <a:t>La corteza terrestre o litosfera, se encuentra formada por:</a:t>
            </a:r>
          </a:p>
          <a:p>
            <a:pPr algn="l"/>
            <a:r>
              <a:rPr lang="es-ES" dirty="0" smtClean="0"/>
              <a:t>La corteza continental: que corresponde a los continentes  y montañas, está constituida por silicio y aluminio, es conocida como SIAL.</a:t>
            </a:r>
          </a:p>
          <a:p>
            <a:pPr algn="l"/>
            <a:r>
              <a:rPr lang="es-ES" dirty="0" smtClean="0"/>
              <a:t>Es la capa intermedia  y su espesor  varia  entre 35 y 40 Kilómetros  aproximadamente en los continentales.</a:t>
            </a:r>
          </a:p>
          <a:p>
            <a:pPr algn="l"/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71472" y="1214422"/>
            <a:ext cx="7816624" cy="3766714"/>
          </a:xfrm>
        </p:spPr>
        <p:txBody>
          <a:bodyPr/>
          <a:lstStyle/>
          <a:p>
            <a:pPr algn="l"/>
            <a:endParaRPr lang="es-ES" dirty="0" smtClean="0"/>
          </a:p>
          <a:p>
            <a:pPr algn="l"/>
            <a:r>
              <a:rPr lang="es-ES" dirty="0" smtClean="0"/>
              <a:t>La corteza oceánica: es la tierra cubierta por los mares y océanos, está formada por  silicio y magnesio,  es la parte más cercana al manto y su espesor es de </a:t>
            </a:r>
            <a:r>
              <a:rPr lang="es-ES" dirty="0" smtClean="0"/>
              <a:t>10 kilómetros </a:t>
            </a:r>
            <a:r>
              <a:rPr lang="es-ES" dirty="0" smtClean="0"/>
              <a:t>en los fondos oceánicos., ya que sobre ella se encuentran los mismos.</a:t>
            </a:r>
          </a:p>
          <a:p>
            <a:pPr algn="l"/>
            <a:r>
              <a:rPr lang="es-ES" dirty="0" smtClean="0"/>
              <a:t>Es conocida con el nombre de SIMA</a:t>
            </a: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00034" y="1285860"/>
            <a:ext cx="7888062" cy="4572032"/>
          </a:xfrm>
        </p:spPr>
        <p:txBody>
          <a:bodyPr/>
          <a:lstStyle/>
          <a:p>
            <a:pPr algn="l"/>
            <a:r>
              <a:rPr lang="es-ES" dirty="0" smtClean="0"/>
              <a:t>La corteza terrestre es la capa en donde los seres humanos realizamos todas las actividades.</a:t>
            </a:r>
          </a:p>
          <a:p>
            <a:pPr algn="l"/>
            <a:r>
              <a:rPr lang="es-ES" dirty="0" smtClean="0"/>
              <a:t>Es la zona de donde se obtiene el petróleo y las aguas subterráneas.</a:t>
            </a:r>
          </a:p>
          <a:p>
            <a:pPr algn="l"/>
            <a:r>
              <a:rPr lang="es-ES" dirty="0" smtClean="0"/>
              <a:t>Además contiene  las placas </a:t>
            </a:r>
            <a:r>
              <a:rPr lang="es-ES" dirty="0" smtClean="0"/>
              <a:t>tectónicas </a:t>
            </a: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128706"/>
          </a:xfrm>
        </p:spPr>
        <p:txBody>
          <a:bodyPr/>
          <a:lstStyle/>
          <a:p>
            <a:pPr algn="l"/>
            <a:r>
              <a:rPr lang="es-ES" dirty="0" smtClean="0"/>
              <a:t>Núcleo o endosfera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00034" y="2643182"/>
            <a:ext cx="7888062" cy="3500462"/>
          </a:xfrm>
        </p:spPr>
        <p:txBody>
          <a:bodyPr/>
          <a:lstStyle/>
          <a:p>
            <a:pPr algn="l"/>
            <a:r>
              <a:rPr lang="es-ES" dirty="0" smtClean="0"/>
              <a:t>El núcleo es la capa más profunda, formada por hierro y níquel principalmente, además de cobalto silicio y azufre en menores proporciones.</a:t>
            </a:r>
          </a:p>
          <a:p>
            <a:pPr algn="l"/>
            <a:endParaRPr lang="es-ES" dirty="0" smtClean="0"/>
          </a:p>
          <a:p>
            <a:pPr algn="l"/>
            <a:r>
              <a:rPr lang="es-ES" dirty="0" smtClean="0"/>
              <a:t>Se divide en dos partes:</a:t>
            </a:r>
          </a:p>
          <a:p>
            <a:pPr algn="l">
              <a:buFont typeface="Wingdings" pitchFamily="2" charset="2"/>
              <a:buChar char="ü"/>
            </a:pPr>
            <a:r>
              <a:rPr lang="es-ES" dirty="0" smtClean="0"/>
              <a:t>Núcleo externo</a:t>
            </a:r>
          </a:p>
          <a:p>
            <a:pPr algn="l">
              <a:buFont typeface="Wingdings" pitchFamily="2" charset="2"/>
              <a:buChar char="ü"/>
            </a:pPr>
            <a:r>
              <a:rPr lang="es-ES" dirty="0" smtClean="0"/>
              <a:t>Núcleo interno</a:t>
            </a:r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414458"/>
          </a:xfrm>
        </p:spPr>
        <p:txBody>
          <a:bodyPr>
            <a:normAutofit/>
          </a:bodyPr>
          <a:lstStyle/>
          <a:p>
            <a:r>
              <a:rPr lang="es-ES" sz="4000" dirty="0" smtClean="0"/>
              <a:t>Otro modelo diferente de la división del la estructura de la Tierra. </a:t>
            </a:r>
            <a:endParaRPr lang="es-ES" sz="4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s-ES" dirty="0" smtClean="0"/>
              <a:t> Existe otro modelo de la división de la Tierra y  es el modelo  geodinámica.</a:t>
            </a:r>
          </a:p>
          <a:p>
            <a:pPr algn="l"/>
            <a:endParaRPr lang="es-ES" dirty="0" smtClean="0"/>
          </a:p>
          <a:p>
            <a:pPr algn="l"/>
            <a:endParaRPr lang="es-ES" dirty="0" smtClean="0"/>
          </a:p>
          <a:p>
            <a:pPr algn="l"/>
            <a:endParaRPr lang="es-ES" dirty="0" smtClean="0"/>
          </a:p>
          <a:p>
            <a:pPr algn="l"/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347</TotalTime>
  <Words>446</Words>
  <Application>Microsoft Office PowerPoint</Application>
  <PresentationFormat>Presentación en pantalla (4:3)</PresentationFormat>
  <Paragraphs>49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Flujo</vt:lpstr>
      <vt:lpstr>La geosfera</vt:lpstr>
      <vt:lpstr>La geosfera</vt:lpstr>
      <vt:lpstr>Corteza terrestre</vt:lpstr>
      <vt:lpstr>Diapositiva 4</vt:lpstr>
      <vt:lpstr>Diapositiva 5</vt:lpstr>
      <vt:lpstr>Diapositiva 6</vt:lpstr>
      <vt:lpstr>Diapositiva 7</vt:lpstr>
      <vt:lpstr>Núcleo o endosfera</vt:lpstr>
      <vt:lpstr>Otro modelo diferente de la división del la estructura de la Tierra. </vt:lpstr>
      <vt:lpstr>Litosfera</vt:lpstr>
      <vt:lpstr>Mesosfera</vt:lpstr>
      <vt:lpstr>Astenosfera</vt:lpstr>
      <vt:lpstr>Lo o la invitó a que visite los siguientes sitios  y amplíen un poco más sus conocimientos, acerca de las curiosidades de la Tierra.</vt:lpstr>
    </vt:vector>
  </TitlesOfParts>
  <Company>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minerales</dc:title>
  <dc:creator>*</dc:creator>
  <cp:lastModifiedBy>*</cp:lastModifiedBy>
  <cp:revision>46</cp:revision>
  <dcterms:created xsi:type="dcterms:W3CDTF">2015-11-26T14:35:49Z</dcterms:created>
  <dcterms:modified xsi:type="dcterms:W3CDTF">2017-11-21T16:23:00Z</dcterms:modified>
</cp:coreProperties>
</file>