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83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80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10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71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68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2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80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78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39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16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92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B71C-E643-D846-A865-D8171DC3FE89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9107-4CFB-A242-8789-2C1245092F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55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64283"/>
            <a:ext cx="7772400" cy="932517"/>
          </a:xfrm>
        </p:spPr>
        <p:txBody>
          <a:bodyPr>
            <a:normAutofit/>
          </a:bodyPr>
          <a:lstStyle/>
          <a:p>
            <a:r>
              <a:rPr lang="es-ES" sz="3200" dirty="0" smtClean="0"/>
              <a:t>¿Qu</a:t>
            </a:r>
            <a:r>
              <a:rPr lang="es-ES" sz="3200" dirty="0" smtClean="0"/>
              <a:t>é son los submúltiplos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9565" y="1296800"/>
            <a:ext cx="7458635" cy="4858965"/>
          </a:xfrm>
        </p:spPr>
        <p:txBody>
          <a:bodyPr>
            <a:normAutofit fontScale="32500" lnSpcReduction="20000"/>
          </a:bodyPr>
          <a:lstStyle/>
          <a:p>
            <a:r>
              <a:rPr lang="es-ES_tradnl" dirty="0" smtClean="0"/>
              <a:t>L</a:t>
            </a:r>
          </a:p>
          <a:p>
            <a:endParaRPr lang="es-ES_tradnl" dirty="0" smtClean="0"/>
          </a:p>
          <a:p>
            <a:pPr algn="l"/>
            <a:r>
              <a:rPr lang="es-ES_tradnl" sz="9800" dirty="0" smtClean="0"/>
              <a:t>Se denominan Submúltiplos a aquellos números que están contenidos en otro un determinado número de veces.</a:t>
            </a:r>
          </a:p>
          <a:p>
            <a:pPr algn="l"/>
            <a:endParaRPr lang="es-ES_tradnl" sz="9800" dirty="0" smtClean="0"/>
          </a:p>
          <a:p>
            <a:pPr algn="l"/>
            <a:r>
              <a:rPr lang="es-ES_tradnl" sz="9800" dirty="0" smtClean="0"/>
              <a:t>Ejemplos de Submúltiplos:</a:t>
            </a:r>
          </a:p>
          <a:p>
            <a:pPr algn="l"/>
            <a:endParaRPr lang="es-ES_tradnl" sz="9800" dirty="0" smtClean="0"/>
          </a:p>
          <a:p>
            <a:pPr algn="l"/>
            <a:r>
              <a:rPr lang="es-ES_tradnl" sz="9800" dirty="0" smtClean="0"/>
              <a:t>Submúltiplos de 10: 1, 2, 5</a:t>
            </a:r>
          </a:p>
          <a:p>
            <a:pPr algn="l"/>
            <a:r>
              <a:rPr lang="es-ES_tradnl" sz="9800" dirty="0" smtClean="0"/>
              <a:t>Submúltiplos de 8: 1, 2, 4</a:t>
            </a:r>
          </a:p>
          <a:p>
            <a:pPr algn="l"/>
            <a:r>
              <a:rPr lang="es-ES_tradnl" sz="9800" dirty="0" smtClean="0"/>
              <a:t>Submúltiplos de 50: 1, 2, 5, 10, 25</a:t>
            </a:r>
          </a:p>
          <a:p>
            <a:pPr algn="l"/>
            <a:endParaRPr lang="es-ES_tradnl" sz="9600" dirty="0" smtClean="0"/>
          </a:p>
          <a:p>
            <a:endParaRPr lang="es-ES_tradnl" sz="9600" dirty="0" smtClean="0"/>
          </a:p>
          <a:p>
            <a:endParaRPr lang="es-ES_tradnl" sz="9600" dirty="0" smtClean="0"/>
          </a:p>
        </p:txBody>
      </p:sp>
      <p:pic>
        <p:nvPicPr>
          <p:cNvPr id="4" name="Imagen 3" descr="Captura de Pantalla 2020-08-10 a la(s) 19.27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437" y="2791759"/>
            <a:ext cx="2216523" cy="219886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38418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100" dirty="0" smtClean="0"/>
              <a:t>¿C</a:t>
            </a:r>
            <a:r>
              <a:rPr lang="es-ES" sz="3100" dirty="0" smtClean="0"/>
              <a:t>ómo obtener el submúltiplo de un número</a:t>
            </a:r>
            <a:br>
              <a:rPr lang="es-ES" sz="3100" dirty="0" smtClean="0"/>
            </a:br>
            <a:r>
              <a:rPr lang="es-ES" sz="3100" dirty="0" smtClean="0"/>
              <a:t>‘</a:t>
            </a:r>
            <a:endParaRPr lang="es-ES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Una forma de sacar los submúltiplos de un número es identificar los divisores del número. </a:t>
            </a:r>
          </a:p>
          <a:p>
            <a:r>
              <a:rPr lang="es-ES_tradnl" dirty="0" smtClean="0"/>
              <a:t>Ejemplos de divisores:</a:t>
            </a:r>
          </a:p>
          <a:p>
            <a:r>
              <a:rPr lang="es-ES" dirty="0" smtClean="0"/>
              <a:t>D</a:t>
            </a:r>
            <a:r>
              <a:rPr lang="es-ES_tradnl" dirty="0" err="1" smtClean="0"/>
              <a:t>ivisores</a:t>
            </a:r>
            <a:r>
              <a:rPr lang="es-ES_tradnl" dirty="0" smtClean="0"/>
              <a:t> de 10 son: 1, 2, 5</a:t>
            </a:r>
          </a:p>
          <a:p>
            <a:r>
              <a:rPr lang="es-ES_tradnl" dirty="0" smtClean="0"/>
              <a:t>Divisores de 8 son: 1, 2, 4</a:t>
            </a:r>
          </a:p>
          <a:p>
            <a:r>
              <a:rPr lang="es-ES_tradnl" dirty="0" smtClean="0"/>
              <a:t>Divisores</a:t>
            </a:r>
            <a:r>
              <a:rPr lang="es-ES_tradnl" dirty="0" smtClean="0"/>
              <a:t> de 50 son: 1, 2, 5, 10, 25</a:t>
            </a:r>
          </a:p>
          <a:p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173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</a:t>
            </a:r>
            <a:r>
              <a:rPr lang="es-ES" dirty="0" smtClean="0"/>
              <a:t>é es un divisor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388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Los divisores de un n</a:t>
            </a:r>
            <a:r>
              <a:rPr lang="es-ES" sz="2800" dirty="0" smtClean="0"/>
              <a:t>úmero son todos aquellos números naturales entre los que se pueden dividir dicho número y la división es exacta. </a:t>
            </a:r>
          </a:p>
          <a:p>
            <a:r>
              <a:rPr lang="es-ES" sz="2800" dirty="0" smtClean="0"/>
              <a:t>Ejemplo: divisores de 6. </a:t>
            </a:r>
          </a:p>
          <a:p>
            <a:endParaRPr lang="es-ES" sz="2800" dirty="0"/>
          </a:p>
          <a:p>
            <a:r>
              <a:rPr lang="es-ES" sz="2800" dirty="0" smtClean="0"/>
              <a:t>6: 1= 6</a:t>
            </a:r>
          </a:p>
          <a:p>
            <a:r>
              <a:rPr lang="es-ES" sz="2800" dirty="0" smtClean="0"/>
              <a:t>6: 2= </a:t>
            </a:r>
            <a:r>
              <a:rPr lang="es-ES" sz="2800" dirty="0"/>
              <a:t>3</a:t>
            </a:r>
            <a:endParaRPr lang="es-ES" sz="2800" dirty="0" smtClean="0"/>
          </a:p>
          <a:p>
            <a:r>
              <a:rPr lang="es-ES" sz="2800" dirty="0" smtClean="0"/>
              <a:t>6: 3= </a:t>
            </a:r>
            <a:r>
              <a:rPr lang="es-ES" sz="2800" dirty="0" smtClean="0"/>
              <a:t>2</a:t>
            </a:r>
          </a:p>
          <a:p>
            <a:r>
              <a:rPr lang="es-ES" sz="2800" dirty="0" smtClean="0"/>
              <a:t>6: 6= 1</a:t>
            </a:r>
          </a:p>
          <a:p>
            <a:pPr marL="0" indent="0">
              <a:buNone/>
            </a:pPr>
            <a:endParaRPr lang="es-ES" sz="2800" dirty="0"/>
          </a:p>
          <a:p>
            <a:r>
              <a:rPr lang="es-ES" sz="2800" dirty="0" smtClean="0"/>
              <a:t>P</a:t>
            </a:r>
            <a:r>
              <a:rPr lang="es-ES" sz="2800" dirty="0" smtClean="0"/>
              <a:t>odemos decir que los divisores de 6 son 1,2,3 y 6.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942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800" dirty="0" smtClean="0"/>
              <a:t>Veamos otro ejemplo</a:t>
            </a:r>
            <a:endParaRPr lang="es-ES" sz="2800" dirty="0"/>
          </a:p>
        </p:txBody>
      </p:sp>
      <p:pic>
        <p:nvPicPr>
          <p:cNvPr id="4" name="Marcador de contenido 3" descr="Captura de Pantalla 2020-08-10 a la(s) 18.34.5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07" b="-14007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729845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184</Words>
  <Application>Microsoft Macintosh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¿Qué son los submúltiplos?</vt:lpstr>
      <vt:lpstr> ¿Cómo obtener el submúltiplo de un número ‘</vt:lpstr>
      <vt:lpstr>¿Qué es un divisor?</vt:lpstr>
      <vt:lpstr>Veamos otro ejemplo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son los submúltiplos?</dc:title>
  <dc:creator>USUARIO</dc:creator>
  <cp:lastModifiedBy>USUARIO</cp:lastModifiedBy>
  <cp:revision>6</cp:revision>
  <dcterms:created xsi:type="dcterms:W3CDTF">2020-08-10T23:24:00Z</dcterms:created>
  <dcterms:modified xsi:type="dcterms:W3CDTF">2020-08-11T01:31:46Z</dcterms:modified>
</cp:coreProperties>
</file>