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78" r:id="rId5"/>
    <p:sldId id="277" r:id="rId6"/>
    <p:sldId id="258" r:id="rId7"/>
    <p:sldId id="261" r:id="rId8"/>
    <p:sldId id="280" r:id="rId9"/>
    <p:sldId id="274" r:id="rId10"/>
    <p:sldId id="273" r:id="rId11"/>
    <p:sldId id="281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FF9F7F-57E6-4308-91AF-7D5C30DB36E4}" type="datetimeFigureOut">
              <a:rPr lang="es-ES" smtClean="0"/>
              <a:pPr/>
              <a:t>29/11/2017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D04863-9FD8-4DFA-85FA-0B938B8A71F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2214554"/>
            <a:ext cx="2286016" cy="571504"/>
          </a:xfrm>
        </p:spPr>
        <p:txBody>
          <a:bodyPr>
            <a:normAutofit/>
          </a:bodyPr>
          <a:lstStyle/>
          <a:p>
            <a:pPr algn="ctr"/>
            <a:r>
              <a:rPr lang="es-ES" sz="2800" dirty="0" smtClean="0"/>
              <a:t>Ozono</a:t>
            </a:r>
            <a:endParaRPr lang="es-ES" sz="2800" dirty="0"/>
          </a:p>
        </p:txBody>
      </p:sp>
      <p:sp>
        <p:nvSpPr>
          <p:cNvPr id="1026" name="Text Box 2" descr="Papel seda azul"/>
          <p:cNvSpPr txBox="1">
            <a:spLocks noChangeArrowheads="1"/>
          </p:cNvSpPr>
          <p:nvPr/>
        </p:nvSpPr>
        <p:spPr bwMode="auto">
          <a:xfrm rot="205417">
            <a:off x="1765295" y="3075476"/>
            <a:ext cx="2568459" cy="177861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>
              <a:rot lat="600000" lon="212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6D9F1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4 Imagen" descr="Resultado de imagen de ozon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368312">
            <a:off x="1936149" y="3107557"/>
            <a:ext cx="2089756" cy="158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642910" y="428604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Ozono y el ciclo hidrológico</a:t>
            </a:r>
            <a:endParaRPr lang="es-ES" sz="40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57884" y="2071678"/>
            <a:ext cx="2571768" cy="571504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Ciclo</a:t>
            </a:r>
            <a:r>
              <a:rPr kumimoji="0" lang="es-ES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hidrológico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3 Marcador de contenido" descr="El Ciclo Hidrológico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786446" y="2786058"/>
            <a:ext cx="2857520" cy="17859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642918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Solo una incógnita qué será de nuestro</a:t>
            </a:r>
          </a:p>
          <a:p>
            <a:pPr>
              <a:buNone/>
            </a:pPr>
            <a:r>
              <a:rPr lang="es-ES" dirty="0" smtClean="0"/>
              <a:t>planeta, de nuestros sucesores y de nosotros</a:t>
            </a:r>
          </a:p>
          <a:p>
            <a:pPr>
              <a:buNone/>
            </a:pPr>
            <a:r>
              <a:rPr lang="es-ES" dirty="0" smtClean="0"/>
              <a:t>mismos en el futuro si continuamos</a:t>
            </a:r>
          </a:p>
          <a:p>
            <a:pPr>
              <a:buNone/>
            </a:pPr>
            <a:r>
              <a:rPr lang="es-ES" dirty="0" smtClean="0"/>
              <a:t>destruyendo nuestra casa</a:t>
            </a:r>
          </a:p>
          <a:p>
            <a:pPr>
              <a:buNone/>
            </a:pPr>
            <a:r>
              <a:rPr lang="es-ES" dirty="0" smtClean="0"/>
              <a:t>desproporcionadamente.</a:t>
            </a:r>
          </a:p>
          <a:p>
            <a:pPr>
              <a:buNone/>
            </a:pPr>
            <a:r>
              <a:rPr lang="es-ES" dirty="0" smtClean="0"/>
              <a:t>“No derribemos basura donde no se debe,</a:t>
            </a:r>
          </a:p>
          <a:p>
            <a:pPr>
              <a:buNone/>
            </a:pPr>
            <a:r>
              <a:rPr lang="es-ES" dirty="0" smtClean="0"/>
              <a:t>reforestemos, mantengamos limpio el medio</a:t>
            </a:r>
          </a:p>
          <a:p>
            <a:pPr>
              <a:buNone/>
            </a:pPr>
            <a:r>
              <a:rPr lang="es-ES" dirty="0" smtClean="0"/>
              <a:t>donde nos desenvolvemos para tratar de vivir en</a:t>
            </a:r>
          </a:p>
          <a:p>
            <a:pPr>
              <a:buNone/>
            </a:pPr>
            <a:r>
              <a:rPr lang="es-ES" dirty="0" smtClean="0"/>
              <a:t>armonía con </a:t>
            </a:r>
            <a:r>
              <a:rPr lang="es-ES" smtClean="0"/>
              <a:t>el ambiente.”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55786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De continúa originando la  destrucción a la</a:t>
            </a:r>
          </a:p>
          <a:p>
            <a:pPr>
              <a:buNone/>
            </a:pPr>
            <a:r>
              <a:rPr lang="es-ES" dirty="0" smtClean="0"/>
              <a:t>capa de ozono, con los espray  químicos, la</a:t>
            </a:r>
          </a:p>
          <a:p>
            <a:pPr>
              <a:buNone/>
            </a:pPr>
            <a:r>
              <a:rPr lang="es-ES" dirty="0" smtClean="0"/>
              <a:t>contaminación del agua, el  dióxido de</a:t>
            </a:r>
          </a:p>
          <a:p>
            <a:pPr>
              <a:buNone/>
            </a:pPr>
            <a:r>
              <a:rPr lang="es-ES" dirty="0" smtClean="0"/>
              <a:t>carbono, la erosión al suelo, utilización de los</a:t>
            </a:r>
          </a:p>
          <a:p>
            <a:pPr>
              <a:buNone/>
            </a:pPr>
            <a:r>
              <a:rPr lang="es-ES" dirty="0" smtClean="0"/>
              <a:t>hidrocarburos, los derramamientos de</a:t>
            </a:r>
          </a:p>
          <a:p>
            <a:pPr>
              <a:buNone/>
            </a:pPr>
            <a:r>
              <a:rPr lang="es-ES" dirty="0" smtClean="0"/>
              <a:t>petróleo, los insecticidas, que están</a:t>
            </a:r>
          </a:p>
          <a:p>
            <a:pPr>
              <a:buNone/>
            </a:pPr>
            <a:r>
              <a:rPr lang="es-ES" dirty="0" smtClean="0"/>
              <a:t>destruyendo lo que con  tanto amor</a:t>
            </a:r>
          </a:p>
          <a:p>
            <a:pPr>
              <a:buNone/>
            </a:pPr>
            <a:r>
              <a:rPr lang="es-ES" dirty="0" smtClean="0"/>
              <a:t>y dedicación,  tardó  Nuestro Señor en</a:t>
            </a:r>
          </a:p>
          <a:p>
            <a:pPr>
              <a:buNone/>
            </a:pPr>
            <a:r>
              <a:rPr lang="es-ES" dirty="0" smtClean="0"/>
              <a:t>construir.</a:t>
            </a:r>
          </a:p>
          <a:p>
            <a:pPr>
              <a:buNone/>
            </a:pPr>
            <a:r>
              <a:rPr lang="es-ES" dirty="0" smtClean="0"/>
              <a:t>Y </a:t>
            </a:r>
            <a:r>
              <a:rPr lang="es-ES" smtClean="0"/>
              <a:t>hoy el </a:t>
            </a:r>
            <a:r>
              <a:rPr lang="es-ES" dirty="0" smtClean="0"/>
              <a:t>ser humano, es el  destructor de su</a:t>
            </a:r>
          </a:p>
          <a:p>
            <a:pPr>
              <a:buNone/>
            </a:pPr>
            <a:r>
              <a:rPr lang="es-ES" dirty="0" smtClean="0"/>
              <a:t>propio entorno y por ende del planeta.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capa de ozono se le conoce como</a:t>
            </a:r>
          </a:p>
          <a:p>
            <a:pPr>
              <a:buNone/>
            </a:pPr>
            <a:r>
              <a:rPr lang="es-ES" dirty="0" smtClean="0"/>
              <a:t>Ozonosfera. </a:t>
            </a:r>
          </a:p>
          <a:p>
            <a:pPr>
              <a:buNone/>
            </a:pPr>
            <a:r>
              <a:rPr lang="es-ES" dirty="0" smtClean="0"/>
              <a:t>La Estratosfera terrestre es la zona donde está</a:t>
            </a:r>
          </a:p>
          <a:p>
            <a:pPr>
              <a:buNone/>
            </a:pPr>
            <a:r>
              <a:rPr lang="es-ES" dirty="0" smtClean="0"/>
              <a:t>situada la capa de ozono, que contiene una</a:t>
            </a:r>
          </a:p>
          <a:p>
            <a:pPr>
              <a:buNone/>
            </a:pPr>
            <a:r>
              <a:rPr lang="es-ES" dirty="0" smtClean="0"/>
              <a:t>concentración relativamente alta de ozono (O</a:t>
            </a:r>
            <a:r>
              <a:rPr lang="es-ES" baseline="-25000" dirty="0" smtClean="0"/>
              <a:t>3</a:t>
            </a:r>
            <a:r>
              <a:rPr lang="es-ES" dirty="0" smtClean="0"/>
              <a:t>).</a:t>
            </a:r>
          </a:p>
          <a:p>
            <a:pPr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es-ES" dirty="0" smtClean="0"/>
              <a:t>¿Qué es la capa de ozono?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57158" y="1214422"/>
            <a:ext cx="8572560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¿Qué es el ozono?</a:t>
            </a:r>
          </a:p>
          <a:p>
            <a:pPr>
              <a:buNone/>
            </a:pPr>
            <a:r>
              <a:rPr lang="es-ES" dirty="0" smtClean="0"/>
              <a:t> Por lo tanto el  ozono es una molécula muy</a:t>
            </a:r>
          </a:p>
          <a:p>
            <a:pPr>
              <a:buNone/>
            </a:pPr>
            <a:r>
              <a:rPr lang="es-ES" dirty="0" smtClean="0"/>
              <a:t>inestable que se encuentra distribuida en la</a:t>
            </a:r>
          </a:p>
          <a:p>
            <a:pPr>
              <a:buNone/>
            </a:pPr>
            <a:r>
              <a:rPr lang="es-ES" dirty="0" smtClean="0"/>
              <a:t>atmósfera de la Tierra, especialmente se</a:t>
            </a:r>
          </a:p>
          <a:p>
            <a:pPr>
              <a:buNone/>
            </a:pPr>
            <a:r>
              <a:rPr lang="es-ES" dirty="0" smtClean="0"/>
              <a:t>encuentra a una altura de 48km.</a:t>
            </a:r>
          </a:p>
          <a:p>
            <a:pPr>
              <a:buNone/>
            </a:pPr>
            <a:r>
              <a:rPr lang="es-ES" dirty="0" smtClean="0"/>
              <a:t>El ozono es una forma alotrópica del oxígeno,</a:t>
            </a:r>
          </a:p>
          <a:p>
            <a:pPr>
              <a:buNone/>
            </a:pPr>
            <a:r>
              <a:rPr lang="es-ES" dirty="0" smtClean="0"/>
              <a:t>que sólo es estable en determinadas</a:t>
            </a:r>
          </a:p>
          <a:p>
            <a:pPr>
              <a:buNone/>
            </a:pPr>
            <a:r>
              <a:rPr lang="es-ES" dirty="0" smtClean="0"/>
              <a:t>condiciones de presión y temperatura. Es un</a:t>
            </a:r>
          </a:p>
          <a:p>
            <a:pPr>
              <a:buNone/>
            </a:pPr>
            <a:r>
              <a:rPr lang="es-ES" dirty="0" smtClean="0"/>
              <a:t>gas compuesto por tres átomos de oxígeno</a:t>
            </a:r>
          </a:p>
          <a:p>
            <a:pPr>
              <a:buNone/>
            </a:pPr>
            <a:r>
              <a:rPr lang="es-ES" dirty="0" smtClean="0"/>
              <a:t>(O</a:t>
            </a:r>
            <a:r>
              <a:rPr lang="es-ES" baseline="-25000" dirty="0" smtClean="0"/>
              <a:t>3</a:t>
            </a:r>
            <a:r>
              <a:rPr lang="es-ES" dirty="0" smtClean="0"/>
              <a:t>).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Ozono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472518" cy="487663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capa de Ozono fue descubierta por los</a:t>
            </a:r>
          </a:p>
          <a:p>
            <a:pPr>
              <a:buNone/>
            </a:pPr>
            <a:r>
              <a:rPr lang="es-ES" dirty="0" smtClean="0"/>
              <a:t>físicos franceses Charles Fabry y Henri Buisson,</a:t>
            </a:r>
          </a:p>
          <a:p>
            <a:pPr>
              <a:buNone/>
            </a:pPr>
            <a:r>
              <a:rPr lang="es-ES" dirty="0" smtClean="0"/>
              <a:t>en el año 1913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¿Quiénes descubrieron la capa de Ozono y en que año?</a:t>
            </a:r>
            <a:endParaRPr lang="es-ES" dirty="0"/>
          </a:p>
        </p:txBody>
      </p:sp>
      <p:sp>
        <p:nvSpPr>
          <p:cNvPr id="4" name="Text Box 2" descr="Papel seda azul"/>
          <p:cNvSpPr txBox="1">
            <a:spLocks noChangeArrowheads="1"/>
          </p:cNvSpPr>
          <p:nvPr/>
        </p:nvSpPr>
        <p:spPr bwMode="auto">
          <a:xfrm rot="790131">
            <a:off x="3900896" y="3441111"/>
            <a:ext cx="3513304" cy="2350256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>
              <a:rot lat="600000" lon="212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6D9F1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4 Imagen" descr="Resultado de imagen de ozon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915836">
            <a:off x="4382492" y="3780884"/>
            <a:ext cx="2343293" cy="158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¿Cuál es la función del Ozono?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Su función es actuar como filtro, o escudo</a:t>
            </a:r>
          </a:p>
          <a:p>
            <a:pPr>
              <a:buNone/>
            </a:pPr>
            <a:r>
              <a:rPr lang="es-ES" dirty="0" smtClean="0"/>
              <a:t>protector, de las radiaciones nocivas, y de alta</a:t>
            </a:r>
          </a:p>
          <a:p>
            <a:pPr>
              <a:buNone/>
            </a:pPr>
            <a:r>
              <a:rPr lang="es-ES" dirty="0" smtClean="0"/>
              <a:t>energía, que llegan a la tierra, permitiendo que</a:t>
            </a:r>
          </a:p>
          <a:p>
            <a:pPr>
              <a:buNone/>
            </a:pPr>
            <a:r>
              <a:rPr lang="es-ES" dirty="0" smtClean="0"/>
              <a:t>pasen otras como la ultravioleta de onda larga,</a:t>
            </a:r>
          </a:p>
          <a:p>
            <a:pPr>
              <a:buNone/>
            </a:pPr>
            <a:r>
              <a:rPr lang="es-ES" dirty="0" smtClean="0"/>
              <a:t>que de esta forma llega a la superficie. Esta</a:t>
            </a:r>
          </a:p>
          <a:p>
            <a:pPr>
              <a:buNone/>
            </a:pPr>
            <a:r>
              <a:rPr lang="es-ES" dirty="0" smtClean="0"/>
              <a:t>radiación ultravioleta es la que permite la vida</a:t>
            </a:r>
          </a:p>
          <a:p>
            <a:pPr>
              <a:buNone/>
            </a:pPr>
            <a:r>
              <a:rPr lang="es-ES" dirty="0" smtClean="0"/>
              <a:t>en el planeta, facilitando la fotosíntesis del</a:t>
            </a:r>
          </a:p>
          <a:p>
            <a:pPr>
              <a:buNone/>
            </a:pPr>
            <a:r>
              <a:rPr lang="es-ES" dirty="0" smtClean="0"/>
              <a:t>reino vegetal, que se halla en la en la base</a:t>
            </a:r>
          </a:p>
          <a:p>
            <a:pPr>
              <a:buNone/>
            </a:pPr>
            <a:r>
              <a:rPr lang="es-ES" dirty="0" smtClean="0"/>
              <a:t>de la pirámide trófica.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650125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¿Cuándo se convierte en un escudo protector</a:t>
            </a:r>
          </a:p>
          <a:p>
            <a:pPr>
              <a:buNone/>
            </a:pPr>
            <a:r>
              <a:rPr lang="es-ES" dirty="0" smtClean="0"/>
              <a:t>de los rayos provenientes del Sol?</a:t>
            </a:r>
          </a:p>
          <a:p>
            <a:pPr>
              <a:buNone/>
            </a:pPr>
            <a:r>
              <a:rPr lang="es-ES" dirty="0" smtClean="0"/>
              <a:t>El ozono se convierte en un escudo protector</a:t>
            </a:r>
          </a:p>
          <a:p>
            <a:pPr>
              <a:buNone/>
            </a:pPr>
            <a:r>
              <a:rPr lang="es-ES" dirty="0" smtClean="0"/>
              <a:t>cuando está a un altura de 24 km, pero cuando</a:t>
            </a:r>
          </a:p>
          <a:p>
            <a:pPr>
              <a:buNone/>
            </a:pPr>
            <a:r>
              <a:rPr lang="es-ES" dirty="0" smtClean="0"/>
              <a:t>se encuentra a una menor, se convierte en un</a:t>
            </a:r>
          </a:p>
          <a:p>
            <a:pPr>
              <a:buNone/>
            </a:pPr>
            <a:r>
              <a:rPr lang="es-ES" dirty="0" smtClean="0"/>
              <a:t>contaminante dañino para los tejidos animales</a:t>
            </a:r>
          </a:p>
          <a:p>
            <a:pPr>
              <a:buNone/>
            </a:pPr>
            <a:r>
              <a:rPr lang="es-ES" dirty="0" smtClean="0"/>
              <a:t>y vegetales.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383219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¿Cuándo se descubrió el impacto negativo que</a:t>
            </a:r>
          </a:p>
          <a:p>
            <a:pPr>
              <a:buNone/>
            </a:pPr>
            <a:r>
              <a:rPr lang="es-ES" dirty="0" smtClean="0"/>
              <a:t>el ser humano esta provocando sobre la capa</a:t>
            </a:r>
          </a:p>
          <a:p>
            <a:pPr>
              <a:buNone/>
            </a:pPr>
            <a:r>
              <a:rPr lang="es-ES" dirty="0" smtClean="0"/>
              <a:t>de Ozono?</a:t>
            </a:r>
          </a:p>
          <a:p>
            <a:pPr>
              <a:buNone/>
            </a:pPr>
            <a:r>
              <a:rPr lang="es-ES" dirty="0" smtClean="0"/>
              <a:t>El impacto negativo que el ser humano esta</a:t>
            </a:r>
          </a:p>
          <a:p>
            <a:pPr>
              <a:buNone/>
            </a:pPr>
            <a:r>
              <a:rPr lang="es-ES" dirty="0" smtClean="0"/>
              <a:t>provocando sobre la capa de Ozono, fue</a:t>
            </a:r>
          </a:p>
          <a:p>
            <a:pPr>
              <a:buNone/>
            </a:pPr>
            <a:r>
              <a:rPr lang="es-ES" dirty="0" smtClean="0"/>
              <a:t>descubierto en las décadas de los años 1970 y</a:t>
            </a:r>
          </a:p>
          <a:p>
            <a:pPr>
              <a:buNone/>
            </a:pPr>
            <a:r>
              <a:rPr lang="es-ES" dirty="0" smtClean="0"/>
              <a:t>1980. La capa de ozono, una región de la</a:t>
            </a:r>
          </a:p>
          <a:p>
            <a:pPr>
              <a:buNone/>
            </a:pPr>
            <a:r>
              <a:rPr lang="es-ES" dirty="0" smtClean="0"/>
              <a:t>atmósfera que protege al planeta de los</a:t>
            </a:r>
          </a:p>
          <a:p>
            <a:pPr>
              <a:buNone/>
            </a:pPr>
            <a:r>
              <a:rPr lang="es-ES" dirty="0" smtClean="0"/>
              <a:t>perjudiciales  rayos ultravioleta.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Ozoon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850637"/>
            <a:ext cx="7302528" cy="516794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Nuestro Señor fue el que creo todo cuanto nos</a:t>
            </a:r>
          </a:p>
          <a:p>
            <a:pPr>
              <a:buNone/>
            </a:pPr>
            <a:r>
              <a:rPr lang="es-ES" dirty="0" smtClean="0"/>
              <a:t>rodea y lo reinstaló a nuestra completa</a:t>
            </a:r>
          </a:p>
          <a:p>
            <a:pPr>
              <a:buNone/>
            </a:pPr>
            <a:r>
              <a:rPr lang="es-ES" dirty="0" smtClean="0"/>
              <a:t>disposición, para que se hiciera buen uso del</a:t>
            </a:r>
          </a:p>
          <a:p>
            <a:pPr>
              <a:buNone/>
            </a:pPr>
            <a:r>
              <a:rPr lang="es-ES" dirty="0" smtClean="0"/>
              <a:t>mismo. Fue su obra maravillosa; un regalo sin</a:t>
            </a:r>
          </a:p>
          <a:p>
            <a:pPr>
              <a:buNone/>
            </a:pPr>
            <a:r>
              <a:rPr lang="es-ES" dirty="0" smtClean="0"/>
              <a:t>igual para todos los seres que habitamos el</a:t>
            </a:r>
          </a:p>
          <a:p>
            <a:pPr>
              <a:buNone/>
            </a:pPr>
            <a:r>
              <a:rPr lang="es-ES" dirty="0" smtClean="0"/>
              <a:t>planeta;  pero que ha  hecho el ser humano, lo</a:t>
            </a:r>
          </a:p>
          <a:p>
            <a:pPr>
              <a:buNone/>
            </a:pPr>
            <a:r>
              <a:rPr lang="es-ES" dirty="0" smtClean="0"/>
              <a:t>ha sabido aprovechar, lo ha  cuidado, lo</a:t>
            </a:r>
          </a:p>
          <a:p>
            <a:pPr>
              <a:buNone/>
            </a:pPr>
            <a:r>
              <a:rPr lang="es-ES" dirty="0" smtClean="0"/>
              <a:t>conservado adecuadamente para su bien y para</a:t>
            </a:r>
          </a:p>
          <a:p>
            <a:pPr>
              <a:buNone/>
            </a:pPr>
            <a:r>
              <a:rPr lang="es-ES" dirty="0" smtClean="0"/>
              <a:t>preservar la vida en el planeta.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Conclusión.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1829</TotalTime>
  <Words>575</Words>
  <Application>Microsoft Office PowerPoint</Application>
  <PresentationFormat>Presentación en pantalla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Concurrencia</vt:lpstr>
      <vt:lpstr>Ozono</vt:lpstr>
      <vt:lpstr>¿Qué es la capa de ozono?</vt:lpstr>
      <vt:lpstr>Ozono</vt:lpstr>
      <vt:lpstr>¿Quiénes descubrieron la capa de Ozono y en que año?</vt:lpstr>
      <vt:lpstr>¿Cuál es la función del Ozono?</vt:lpstr>
      <vt:lpstr>Diapositiva 6</vt:lpstr>
      <vt:lpstr>Diapositiva 7</vt:lpstr>
      <vt:lpstr>Diapositiva 8</vt:lpstr>
      <vt:lpstr>Conclusión.</vt:lpstr>
      <vt:lpstr>Diapositiva 10</vt:lpstr>
      <vt:lpstr>Diapositiva 11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Ozono</dc:title>
  <dc:creator>*</dc:creator>
  <cp:lastModifiedBy>*</cp:lastModifiedBy>
  <cp:revision>145</cp:revision>
  <dcterms:created xsi:type="dcterms:W3CDTF">2017-05-17T20:17:44Z</dcterms:created>
  <dcterms:modified xsi:type="dcterms:W3CDTF">2017-11-29T18:00:09Z</dcterms:modified>
</cp:coreProperties>
</file>