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06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41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94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88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09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64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76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19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70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49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1721-3EA9-6B4C-BE83-E6A22C4BBD35}" type="datetimeFigureOut">
              <a:rPr lang="es-ES" smtClean="0"/>
              <a:t>17/9/20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E231-BA3D-5E43-806A-5BC64BC3EB7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03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Constantes y variables</a:t>
            </a:r>
            <a:r>
              <a:rPr lang="mr-IN" dirty="0" smtClean="0"/>
              <a:t>…</a:t>
            </a:r>
            <a:endParaRPr lang="es-ES" dirty="0"/>
          </a:p>
        </p:txBody>
      </p:sp>
      <p:pic>
        <p:nvPicPr>
          <p:cNvPr id="7" name="Marcador de contenido 6" descr="IMG_20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49" b="-6449"/>
          <a:stretch>
            <a:fillRect/>
          </a:stretch>
        </p:blipFill>
        <p:spPr/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s-ES" sz="2400" dirty="0" smtClean="0"/>
          </a:p>
          <a:p>
            <a:r>
              <a:rPr lang="es-ES" sz="2400" dirty="0" smtClean="0"/>
              <a:t>Andr</a:t>
            </a:r>
            <a:r>
              <a:rPr lang="es-ES" sz="2400" dirty="0" smtClean="0"/>
              <a:t>és compró en la feria del agricultor 2 kg de tomates en 700 colones.  Su hermana Mariana debe comprar el doble, pero siempre al mismo precio. ¿Qué relación existe entre lo que pagó Andrés y lo que debe pagar Mariana?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246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</a:t>
            </a:r>
            <a:r>
              <a:rPr lang="es-ES" dirty="0" smtClean="0"/>
              <a:t>ómo comprender el problema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7" name="Marcador de contenido 6" descr="Captura de Pantalla 2020-09-17 a la(s) 15.08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20724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sz="1600" dirty="0" smtClean="0"/>
              <a:t>Sabemos que 2 kg de tomate le costaron 700 colones a Andr</a:t>
            </a:r>
            <a:r>
              <a:rPr lang="es-ES" sz="1600" dirty="0" smtClean="0"/>
              <a:t>és. </a:t>
            </a:r>
          </a:p>
          <a:p>
            <a:endParaRPr lang="es-ES" sz="1600" dirty="0" smtClean="0"/>
          </a:p>
          <a:p>
            <a:r>
              <a:rPr lang="es-ES" sz="1600" dirty="0" smtClean="0"/>
              <a:t>Conocemos también que Mariana debe comprar el doble. </a:t>
            </a:r>
          </a:p>
          <a:p>
            <a:endParaRPr lang="es-ES" sz="1600" dirty="0"/>
          </a:p>
          <a:p>
            <a:r>
              <a:rPr lang="es-ES" sz="1600" dirty="0" smtClean="0"/>
              <a:t>Mariana desea que el precio por kilo sea el mismo que el conseguido por Andrés. </a:t>
            </a:r>
          </a:p>
          <a:p>
            <a:endParaRPr lang="es-ES" sz="1600" dirty="0"/>
          </a:p>
          <a:p>
            <a:r>
              <a:rPr lang="es-ES" sz="1600" dirty="0" smtClean="0"/>
              <a:t>Podemos comprender que en este ejemplo, el precio por kilo no cambia. </a:t>
            </a:r>
          </a:p>
          <a:p>
            <a:endParaRPr lang="es-ES" sz="1600" dirty="0"/>
          </a:p>
          <a:p>
            <a:r>
              <a:rPr lang="es-ES" sz="1600" dirty="0" smtClean="0"/>
              <a:t>Entendemos que la cantidad de tomates que compraron ambos si varía.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8227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¿Donde est</a:t>
            </a:r>
            <a:r>
              <a:rPr lang="es-ES" dirty="0" smtClean="0"/>
              <a:t>án las constantes y las variables? </a:t>
            </a:r>
            <a:endParaRPr lang="es-ES" dirty="0"/>
          </a:p>
        </p:txBody>
      </p:sp>
      <p:pic>
        <p:nvPicPr>
          <p:cNvPr id="5" name="Marcador de contenido 4" descr="Captura de Pantalla 2020-09-17 a la(s) 15.22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r="20865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sz="1600" dirty="0" smtClean="0"/>
              <a:t>Sabemos que una constante es algo que no cambia. </a:t>
            </a:r>
          </a:p>
          <a:p>
            <a:r>
              <a:rPr lang="es-ES" sz="1600" dirty="0" smtClean="0"/>
              <a:t>¿</a:t>
            </a:r>
            <a:r>
              <a:rPr lang="fr-FR" sz="1600" dirty="0" err="1"/>
              <a:t>Q</a:t>
            </a:r>
            <a:r>
              <a:rPr lang="fr-FR" sz="1600" dirty="0" err="1" smtClean="0"/>
              <a:t>ué</a:t>
            </a:r>
            <a:r>
              <a:rPr lang="es-ES" sz="1600" dirty="0" smtClean="0"/>
              <a:t> es lo que no cambia en este problema? </a:t>
            </a:r>
          </a:p>
          <a:p>
            <a:r>
              <a:rPr lang="es-ES" sz="1600" dirty="0" smtClean="0"/>
              <a:t>El precio del kilo del tomate es el mismo para Andr</a:t>
            </a:r>
            <a:r>
              <a:rPr lang="es-ES" sz="1600" dirty="0" smtClean="0"/>
              <a:t>és y para Mariana. </a:t>
            </a:r>
          </a:p>
          <a:p>
            <a:endParaRPr lang="es-ES" sz="1600" dirty="0"/>
          </a:p>
          <a:p>
            <a:r>
              <a:rPr lang="es-ES" sz="1600" dirty="0" smtClean="0"/>
              <a:t>Una variable es algo que si cambia.</a:t>
            </a:r>
          </a:p>
          <a:p>
            <a:endParaRPr lang="es-ES" sz="1600" dirty="0"/>
          </a:p>
          <a:p>
            <a:r>
              <a:rPr lang="es-ES" sz="1600" dirty="0" smtClean="0"/>
              <a:t>¿Qué es lo que si cambia en el problema? La cantidad de tomate que necesitan. Uno requiere 2kg y el otro el doble, es decir 4 kg.</a:t>
            </a:r>
          </a:p>
          <a:p>
            <a:endParaRPr lang="es-ES" sz="1600" dirty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70178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Planteamos la operaci</a:t>
            </a:r>
            <a:r>
              <a:rPr lang="es-ES" dirty="0" smtClean="0"/>
              <a:t>ón matemática</a:t>
            </a:r>
            <a:r>
              <a:rPr lang="mr-IN" dirty="0" smtClean="0"/>
              <a:t>…</a:t>
            </a:r>
            <a:endParaRPr lang="es-ES" dirty="0"/>
          </a:p>
        </p:txBody>
      </p:sp>
      <p:pic>
        <p:nvPicPr>
          <p:cNvPr id="5" name="Marcador de contenido 4" descr="Captura de Pantalla 2020-09-17 a la(s) 15.40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5" r="25065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1800" dirty="0" smtClean="0"/>
              <a:t>Si 2kg de tomate cuestan 700 colones, cada kg cuesta 350 colones. </a:t>
            </a:r>
          </a:p>
          <a:p>
            <a:endParaRPr lang="es-ES" sz="1800" dirty="0"/>
          </a:p>
          <a:p>
            <a:r>
              <a:rPr lang="es-ES" sz="1800" dirty="0" smtClean="0"/>
              <a:t>Podemos decir entonces que:</a:t>
            </a:r>
          </a:p>
          <a:p>
            <a:endParaRPr lang="es-ES" sz="1800" dirty="0"/>
          </a:p>
          <a:p>
            <a:r>
              <a:rPr lang="es-ES" sz="1800" dirty="0" smtClean="0"/>
              <a:t>2kg x </a:t>
            </a:r>
            <a:r>
              <a:rPr lang="es-ES" sz="1800" b="1" dirty="0" smtClean="0"/>
              <a:t>350</a:t>
            </a:r>
            <a:r>
              <a:rPr lang="es-ES" sz="1800" dirty="0" smtClean="0"/>
              <a:t> </a:t>
            </a:r>
            <a:r>
              <a:rPr lang="es-ES" sz="1800" dirty="0" smtClean="0"/>
              <a:t>= 700 </a:t>
            </a:r>
          </a:p>
          <a:p>
            <a:endParaRPr lang="es-ES" sz="1800" dirty="0"/>
          </a:p>
          <a:p>
            <a:r>
              <a:rPr lang="es-ES" sz="1800" dirty="0" smtClean="0"/>
              <a:t>4kg x </a:t>
            </a:r>
            <a:r>
              <a:rPr lang="es-ES" sz="1800" b="1" dirty="0" smtClean="0"/>
              <a:t> 350 </a:t>
            </a:r>
            <a:r>
              <a:rPr lang="es-ES" sz="1800" dirty="0" smtClean="0"/>
              <a:t>= 1400</a:t>
            </a:r>
          </a:p>
          <a:p>
            <a:endParaRPr lang="es-ES" sz="1800" dirty="0"/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84629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¿</a:t>
            </a:r>
            <a:r>
              <a:rPr lang="es-ES" dirty="0" smtClean="0"/>
              <a:t>Qu</a:t>
            </a:r>
            <a:r>
              <a:rPr lang="es-ES" dirty="0" smtClean="0"/>
              <a:t>é podemos concluir del problema?</a:t>
            </a:r>
            <a:endParaRPr lang="es-ES" dirty="0"/>
          </a:p>
        </p:txBody>
      </p:sp>
      <p:pic>
        <p:nvPicPr>
          <p:cNvPr id="5" name="Marcador de contenido 4" descr="Captura de Pantalla 2020-09-17 a la(s) 15.53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r="23647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r>
              <a:rPr lang="es-ES" sz="1800" dirty="0" smtClean="0"/>
              <a:t>¿Cu</a:t>
            </a:r>
            <a:r>
              <a:rPr lang="es-ES" sz="1800" dirty="0" smtClean="0"/>
              <a:t>ánto dinero pagó </a:t>
            </a:r>
            <a:r>
              <a:rPr lang="es-ES" sz="1800" dirty="0"/>
              <a:t>A</a:t>
            </a:r>
            <a:r>
              <a:rPr lang="es-ES" sz="1800" dirty="0" smtClean="0"/>
              <a:t>ndrés?</a:t>
            </a:r>
          </a:p>
          <a:p>
            <a:endParaRPr lang="es-ES" sz="1800" dirty="0"/>
          </a:p>
          <a:p>
            <a:r>
              <a:rPr lang="es-ES" sz="1800" dirty="0" smtClean="0"/>
              <a:t>Andrés pagó 700 colones por los dos kilos de tomate. </a:t>
            </a:r>
          </a:p>
          <a:p>
            <a:endParaRPr lang="es-ES" sz="1800" dirty="0"/>
          </a:p>
          <a:p>
            <a:r>
              <a:rPr lang="es-ES" sz="1800" dirty="0" smtClean="0"/>
              <a:t>¿Cuánto más compró Mariana que Andrés? </a:t>
            </a:r>
          </a:p>
          <a:p>
            <a:endParaRPr lang="es-ES" sz="1800" dirty="0"/>
          </a:p>
          <a:p>
            <a:r>
              <a:rPr lang="es-ES" sz="1800" dirty="0" smtClean="0"/>
              <a:t>Mariana compró el doble de tomates que compró </a:t>
            </a:r>
            <a:r>
              <a:rPr lang="es-ES" sz="1800" dirty="0"/>
              <a:t>A</a:t>
            </a:r>
            <a:r>
              <a:rPr lang="es-ES" sz="1800" dirty="0" smtClean="0"/>
              <a:t>ndrés, es decir, 4kg. </a:t>
            </a:r>
          </a:p>
          <a:p>
            <a:endParaRPr lang="es-ES" sz="1800" dirty="0"/>
          </a:p>
          <a:p>
            <a:r>
              <a:rPr lang="es-ES" sz="1800" dirty="0" smtClean="0"/>
              <a:t>¿</a:t>
            </a:r>
            <a:r>
              <a:rPr lang="es-ES_tradnl" sz="1800" dirty="0" err="1"/>
              <a:t>C</a:t>
            </a:r>
            <a:r>
              <a:rPr lang="es-ES_tradnl" sz="1800" dirty="0" err="1" smtClean="0"/>
              <a:t>uá</a:t>
            </a:r>
            <a:r>
              <a:rPr lang="es-ES" sz="1800" dirty="0" smtClean="0"/>
              <a:t>l es el valor que se repite en las operaciones anteriores?</a:t>
            </a:r>
          </a:p>
          <a:p>
            <a:endParaRPr lang="es-ES" sz="1800" dirty="0"/>
          </a:p>
          <a:p>
            <a:r>
              <a:rPr lang="es-ES" sz="1800" dirty="0" smtClean="0"/>
              <a:t>Se mantiene el precio del tomate por kilogramo.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9168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300</Words>
  <Application>Microsoft Macintosh PowerPoint</Application>
  <PresentationFormat>Presentación en pantalla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Constantes y variables…</vt:lpstr>
      <vt:lpstr>¿Cómo comprender el problema?</vt:lpstr>
      <vt:lpstr>¿Donde están las constantes y las variables? </vt:lpstr>
      <vt:lpstr>Planteamos la operación matemática…</vt:lpstr>
      <vt:lpstr>                ¿Qué podemos concluir del problema?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¿Constantes o variables?</dc:title>
  <dc:creator>USUARIO</dc:creator>
  <cp:lastModifiedBy>USUARIO</cp:lastModifiedBy>
  <cp:revision>10</cp:revision>
  <dcterms:created xsi:type="dcterms:W3CDTF">2020-09-17T17:05:28Z</dcterms:created>
  <dcterms:modified xsi:type="dcterms:W3CDTF">2020-09-17T21:57:52Z</dcterms:modified>
</cp:coreProperties>
</file>