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5" r:id="rId2"/>
    <p:sldId id="262" r:id="rId3"/>
    <p:sldId id="259" r:id="rId4"/>
    <p:sldId id="266" r:id="rId5"/>
    <p:sldId id="263" r:id="rId6"/>
    <p:sldId id="264" r:id="rId7"/>
    <p:sldId id="257" r:id="rId8"/>
    <p:sldId id="258" r:id="rId9"/>
    <p:sldId id="256" r:id="rId10"/>
    <p:sldId id="261" r:id="rId11"/>
    <p:sldId id="260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07F2-3200-4886-ACC8-6D655784D4F0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AAF4C-8AA6-475E-ABAF-3B563B6410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E48B8E-8D34-430E-8B30-36D72B3FF4C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9744F8-25F6-493C-86A1-FC403569695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solar energí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28320"/>
            <a:ext cx="4357718" cy="43436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Desventajas y ventajas</a:t>
            </a:r>
            <a:endParaRPr lang="es-ES" dirty="0"/>
          </a:p>
        </p:txBody>
      </p:sp>
      <p:pic>
        <p:nvPicPr>
          <p:cNvPr id="4" name="3 Marcador de contenido" descr="Desv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0440" y="1686122"/>
            <a:ext cx="7601940" cy="388601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sol n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4429132"/>
            <a:ext cx="3600475" cy="2000264"/>
          </a:xfrm>
        </p:spPr>
      </p:pic>
      <p:pic>
        <p:nvPicPr>
          <p:cNvPr id="5" name="4 Imagen" descr="Resultado de imagen de energía sola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000108"/>
            <a:ext cx="3071834" cy="185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Imagen relacionad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1285860"/>
            <a:ext cx="2379854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pasol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4357694"/>
            <a:ext cx="2497982" cy="2062164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357422" y="3357562"/>
            <a:ext cx="4357718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  <a:reflection blurRad="6350" stA="50000" endA="300" endPos="55000" dir="5400000" sy="-100000" algn="bl" rotWithShape="0"/>
            <a:softEdge rad="12700"/>
          </a:effectLst>
          <a:scene3d>
            <a:camera prst="perspectiveContrastingRightFacing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Energía limpia</a:t>
            </a:r>
            <a:endParaRPr lang="es-ES" sz="4000" dirty="0">
              <a:effectLst>
                <a:glow rad="101600">
                  <a:srgbClr val="00B050">
                    <a:alpha val="60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la energía solar?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Es una fuente de energía renovable que se</a:t>
            </a:r>
          </a:p>
          <a:p>
            <a:pPr>
              <a:buNone/>
            </a:pPr>
            <a:r>
              <a:rPr lang="es-ES" dirty="0" smtClean="0"/>
              <a:t>adquiere del Sol</a:t>
            </a:r>
          </a:p>
          <a:p>
            <a:pPr>
              <a:buNone/>
            </a:pPr>
            <a:r>
              <a:rPr lang="es-ES" dirty="0" smtClean="0"/>
              <a:t>¿Qué es el sol?</a:t>
            </a:r>
          </a:p>
          <a:p>
            <a:pPr>
              <a:buNone/>
            </a:pPr>
            <a:r>
              <a:rPr lang="es-ES" dirty="0" smtClean="0"/>
              <a:t>El sol es una estrella de tipo espectral, que</a:t>
            </a:r>
          </a:p>
          <a:p>
            <a:pPr>
              <a:buNone/>
            </a:pPr>
            <a:r>
              <a:rPr lang="es-ES" dirty="0" smtClean="0"/>
              <a:t>se encuentra en el centro del sistema solar</a:t>
            </a:r>
          </a:p>
          <a:p>
            <a:pPr>
              <a:buNone/>
            </a:pPr>
            <a:r>
              <a:rPr lang="es-ES" dirty="0" smtClean="0"/>
              <a:t>y constituye la mayor fuente de radiación</a:t>
            </a:r>
          </a:p>
          <a:p>
            <a:pPr>
              <a:buNone/>
            </a:pPr>
            <a:r>
              <a:rPr lang="es-ES" dirty="0" smtClean="0"/>
              <a:t>electromagnética.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Energía solar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El Sol es la  principal fuente de</a:t>
            </a:r>
          </a:p>
          <a:p>
            <a:pPr>
              <a:buNone/>
            </a:pPr>
            <a:r>
              <a:rPr lang="es-ES" dirty="0" smtClean="0"/>
              <a:t>energía que abastece todo cuando se</a:t>
            </a:r>
          </a:p>
          <a:p>
            <a:pPr>
              <a:buNone/>
            </a:pPr>
            <a:r>
              <a:rPr lang="es-ES" dirty="0" smtClean="0"/>
              <a:t>encuentra a su alrededor, también es</a:t>
            </a:r>
          </a:p>
          <a:p>
            <a:pPr>
              <a:buNone/>
            </a:pPr>
            <a:r>
              <a:rPr lang="es-ES" dirty="0" smtClean="0"/>
              <a:t>indispensable para la vida humana ya que</a:t>
            </a:r>
          </a:p>
          <a:p>
            <a:pPr>
              <a:buNone/>
            </a:pPr>
            <a:r>
              <a:rPr lang="es-ES" dirty="0" smtClean="0"/>
              <a:t>aporta energía y la prevención de ciertas</a:t>
            </a:r>
          </a:p>
          <a:p>
            <a:pPr>
              <a:buNone/>
            </a:pPr>
            <a:r>
              <a:rPr lang="es-ES" dirty="0" smtClean="0"/>
              <a:t>enfermedades.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642918"/>
            <a:ext cx="7504960" cy="560548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sol a través de la reacciones nucleares</a:t>
            </a:r>
          </a:p>
          <a:p>
            <a:pPr>
              <a:buNone/>
            </a:pPr>
            <a:r>
              <a:rPr lang="es-ES" dirty="0" smtClean="0"/>
              <a:t>que se originan en su interior , liberan gran</a:t>
            </a:r>
          </a:p>
          <a:p>
            <a:pPr>
              <a:buNone/>
            </a:pPr>
            <a:r>
              <a:rPr lang="es-ES" dirty="0" smtClean="0"/>
              <a:t>parte de la energía que llega a la tierra en</a:t>
            </a:r>
          </a:p>
          <a:p>
            <a:pPr>
              <a:buNone/>
            </a:pPr>
            <a:r>
              <a:rPr lang="es-ES" dirty="0" smtClean="0"/>
              <a:t>formas de ondas electromagnéticas.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energía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Fotovoltaica: mediante paneles solares.</a:t>
            </a:r>
          </a:p>
          <a:p>
            <a:pPr>
              <a:buNone/>
            </a:pPr>
            <a:r>
              <a:rPr lang="es-ES" dirty="0" smtClean="0"/>
              <a:t>Fototérmica: aprovecha los colectores</a:t>
            </a:r>
          </a:p>
          <a:p>
            <a:pPr>
              <a:buNone/>
            </a:pPr>
            <a:r>
              <a:rPr lang="es-ES" dirty="0" smtClean="0"/>
              <a:t>solares </a:t>
            </a:r>
          </a:p>
          <a:p>
            <a:pPr>
              <a:buNone/>
            </a:pPr>
            <a:r>
              <a:rPr lang="es-ES" dirty="0" smtClean="0"/>
              <a:t>Termo eléctrica: aprovecha la energía y el</a:t>
            </a:r>
          </a:p>
          <a:p>
            <a:pPr>
              <a:buNone/>
            </a:pPr>
            <a:r>
              <a:rPr lang="es-ES" dirty="0" smtClean="0"/>
              <a:t>calor solar.</a:t>
            </a:r>
          </a:p>
          <a:p>
            <a:pPr>
              <a:buNone/>
            </a:pPr>
            <a:r>
              <a:rPr lang="es-ES" dirty="0" smtClean="0"/>
              <a:t>La diferencia de estos tipos de energía es el </a:t>
            </a:r>
          </a:p>
          <a:p>
            <a:pPr>
              <a:buNone/>
            </a:pPr>
            <a:r>
              <a:rPr lang="es-ES" dirty="0" smtClean="0"/>
              <a:t>aislamiento,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Fotovoltaica: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Transforma los rayos emitidos del Sol en</a:t>
            </a:r>
          </a:p>
          <a:p>
            <a:pPr>
              <a:buNone/>
            </a:pPr>
            <a:r>
              <a:rPr lang="es-ES" dirty="0" smtClean="0"/>
              <a:t>electricidad a través de los paneles solares,</a:t>
            </a:r>
          </a:p>
          <a:p>
            <a:pPr>
              <a:buNone/>
            </a:pPr>
            <a:r>
              <a:rPr lang="es-ES" dirty="0" smtClean="0"/>
              <a:t>que se encuentran construidos por silicio</a:t>
            </a:r>
          </a:p>
          <a:p>
            <a:pPr>
              <a:buNone/>
            </a:pPr>
            <a:r>
              <a:rPr lang="es-ES" dirty="0" smtClean="0"/>
              <a:t>junto a otros materiales, generando</a:t>
            </a:r>
          </a:p>
          <a:p>
            <a:pPr>
              <a:buNone/>
            </a:pPr>
            <a:r>
              <a:rPr lang="es-ES" dirty="0" smtClean="0"/>
              <a:t>corriente eléctrica y energía.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Energía Fototérmica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Aprovecha el calor de si misma gracias a</a:t>
            </a:r>
          </a:p>
          <a:p>
            <a:pPr>
              <a:buNone/>
            </a:pPr>
            <a:r>
              <a:rPr lang="es-ES" dirty="0" smtClean="0"/>
              <a:t>unos colectores solares que reciben el</a:t>
            </a:r>
          </a:p>
          <a:p>
            <a:pPr>
              <a:buNone/>
            </a:pPr>
            <a:r>
              <a:rPr lang="es-ES" dirty="0" smtClean="0"/>
              <a:t>calor del Sol y lo transfieren </a:t>
            </a:r>
          </a:p>
          <a:p>
            <a:pPr>
              <a:buNone/>
            </a:pPr>
            <a:r>
              <a:rPr lang="es-ES" dirty="0" smtClean="0"/>
              <a:t>Este tipo de se para calentar: edificios, agua</a:t>
            </a:r>
          </a:p>
          <a:p>
            <a:pPr>
              <a:buNone/>
            </a:pPr>
            <a:r>
              <a:rPr lang="es-ES" dirty="0" smtClean="0"/>
              <a:t>mover turbinas secar granos, o destruir</a:t>
            </a:r>
          </a:p>
          <a:p>
            <a:pPr>
              <a:buNone/>
            </a:pPr>
            <a:r>
              <a:rPr lang="es-ES" dirty="0" smtClean="0"/>
              <a:t>desechos peligrosos, entre otros.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Energía termoeléctrica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Transforma el calor solar en energía</a:t>
            </a:r>
          </a:p>
          <a:p>
            <a:pPr>
              <a:buNone/>
            </a:pPr>
            <a:r>
              <a:rPr lang="es-ES" dirty="0" smtClean="0"/>
              <a:t>eléctrica de manera indirecta, se trata de</a:t>
            </a:r>
          </a:p>
          <a:p>
            <a:pPr>
              <a:buNone/>
            </a:pPr>
            <a:r>
              <a:rPr lang="es-ES" dirty="0" smtClean="0"/>
              <a:t>una combinación de las dos energía</a:t>
            </a:r>
          </a:p>
          <a:p>
            <a:pPr>
              <a:buNone/>
            </a:pPr>
            <a:r>
              <a:rPr lang="es-ES" dirty="0" smtClean="0"/>
              <a:t>anteriores, se aprovecha la energía solar </a:t>
            </a:r>
          </a:p>
          <a:p>
            <a:pPr>
              <a:buNone/>
            </a:pPr>
            <a:r>
              <a:rPr lang="es-ES" dirty="0" smtClean="0"/>
              <a:t>Fototérmica para obtener electricidad</a:t>
            </a:r>
          </a:p>
          <a:p>
            <a:pPr>
              <a:buNone/>
            </a:pPr>
            <a:r>
              <a:rPr lang="es-ES" dirty="0" smtClean="0"/>
              <a:t>utilizando grandes sistemas de espejos</a:t>
            </a:r>
          </a:p>
          <a:p>
            <a:pPr>
              <a:buNone/>
            </a:pPr>
            <a:r>
              <a:rPr lang="es-ES" dirty="0" smtClean="0"/>
              <a:t>móviles que concentran rayos solares en un</a:t>
            </a:r>
          </a:p>
          <a:p>
            <a:pPr>
              <a:buNone/>
            </a:pPr>
            <a:r>
              <a:rPr lang="es-ES" dirty="0" smtClean="0"/>
              <a:t>punto específico y producen electricidad</a:t>
            </a:r>
          </a:p>
          <a:p>
            <a:pPr>
              <a:buNone/>
            </a:pPr>
            <a:r>
              <a:rPr lang="es-ES" dirty="0" smtClean="0"/>
              <a:t>mediante generadores.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139968" cy="1068838"/>
          </a:xfrm>
        </p:spPr>
        <p:txBody>
          <a:bodyPr/>
          <a:lstStyle/>
          <a:p>
            <a:r>
              <a:rPr lang="es-ES" dirty="0" smtClean="0"/>
              <a:t>Importancia de la energía solar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864952"/>
          </a:xfrm>
        </p:spPr>
        <p:txBody>
          <a:bodyPr/>
          <a:lstStyle/>
          <a:p>
            <a:r>
              <a:rPr lang="es-ES" dirty="0" smtClean="0"/>
              <a:t>La energía solar es aquella que llega a la Tierra en forma de radiación electromagnética (luz, calor, y los rayos ultravioleta), originarios del Sol , donde ha sido </a:t>
            </a:r>
          </a:p>
          <a:p>
            <a:r>
              <a:rPr lang="es-ES" dirty="0" smtClean="0"/>
              <a:t>generada un proceso de fusión nuclear.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277</TotalTime>
  <Words>339</Words>
  <Application>Microsoft Office PowerPoint</Application>
  <PresentationFormat>Presentación en pantalla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Solsticio</vt:lpstr>
      <vt:lpstr>Diapositiva 1</vt:lpstr>
      <vt:lpstr>¿Qué es la energía solar?</vt:lpstr>
      <vt:lpstr>Energía solar</vt:lpstr>
      <vt:lpstr>Diapositiva 4</vt:lpstr>
      <vt:lpstr>Tipos de energía</vt:lpstr>
      <vt:lpstr>Fotovoltaica:</vt:lpstr>
      <vt:lpstr>Energía Fototérmica </vt:lpstr>
      <vt:lpstr>Energía termoeléctrica</vt:lpstr>
      <vt:lpstr>Importancia de la energía solar</vt:lpstr>
      <vt:lpstr>Desventajas y ventajas</vt:lpstr>
      <vt:lpstr>Diapositiva 11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36</cp:revision>
  <dcterms:created xsi:type="dcterms:W3CDTF">2017-05-07T20:12:13Z</dcterms:created>
  <dcterms:modified xsi:type="dcterms:W3CDTF">2017-11-30T13:24:04Z</dcterms:modified>
</cp:coreProperties>
</file>