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9" r:id="rId5"/>
    <p:sldId id="262" r:id="rId6"/>
    <p:sldId id="263" r:id="rId7"/>
    <p:sldId id="264" r:id="rId8"/>
    <p:sldId id="266" r:id="rId9"/>
    <p:sldId id="275" r:id="rId10"/>
    <p:sldId id="268" r:id="rId11"/>
    <p:sldId id="270" r:id="rId12"/>
    <p:sldId id="267" r:id="rId13"/>
    <p:sldId id="269" r:id="rId14"/>
    <p:sldId id="271" r:id="rId15"/>
    <p:sldId id="273" r:id="rId16"/>
    <p:sldId id="274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F2BFA5C-23B8-44E4-8533-4322286305AC}" type="datetimeFigureOut">
              <a:rPr lang="es-ES" smtClean="0"/>
              <a:pPr/>
              <a:t>27/08/2017</a:t>
            </a:fld>
            <a:endParaRPr lang="es-E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2998FE3-DB8A-4164-86D8-EF07AD5817E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FA5C-23B8-44E4-8533-4322286305AC}" type="datetimeFigureOut">
              <a:rPr lang="es-ES" smtClean="0"/>
              <a:pPr/>
              <a:t>27/08/2017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8FE3-DB8A-4164-86D8-EF07AD5817E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FA5C-23B8-44E4-8533-4322286305AC}" type="datetimeFigureOut">
              <a:rPr lang="es-ES" smtClean="0"/>
              <a:pPr/>
              <a:t>27/08/2017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8FE3-DB8A-4164-86D8-EF07AD5817E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2BFA5C-23B8-44E4-8533-4322286305AC}" type="datetimeFigureOut">
              <a:rPr lang="es-ES" smtClean="0"/>
              <a:pPr/>
              <a:t>27/08/2017</a:t>
            </a:fld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998FE3-DB8A-4164-86D8-EF07AD5817E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F2BFA5C-23B8-44E4-8533-4322286305AC}" type="datetimeFigureOut">
              <a:rPr lang="es-ES" smtClean="0"/>
              <a:pPr/>
              <a:t>27/08/2017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2998FE3-DB8A-4164-86D8-EF07AD5817E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FA5C-23B8-44E4-8533-4322286305AC}" type="datetimeFigureOut">
              <a:rPr lang="es-ES" smtClean="0"/>
              <a:pPr/>
              <a:t>27/08/2017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8FE3-DB8A-4164-86D8-EF07AD5817E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FA5C-23B8-44E4-8533-4322286305AC}" type="datetimeFigureOut">
              <a:rPr lang="es-ES" smtClean="0"/>
              <a:pPr/>
              <a:t>27/08/2017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8FE3-DB8A-4164-86D8-EF07AD5817E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2BFA5C-23B8-44E4-8533-4322286305AC}" type="datetimeFigureOut">
              <a:rPr lang="es-ES" smtClean="0"/>
              <a:pPr/>
              <a:t>27/08/2017</a:t>
            </a:fld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998FE3-DB8A-4164-86D8-EF07AD5817E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FA5C-23B8-44E4-8533-4322286305AC}" type="datetimeFigureOut">
              <a:rPr lang="es-ES" smtClean="0"/>
              <a:pPr/>
              <a:t>27/08/2017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98FE3-DB8A-4164-86D8-EF07AD5817E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F2BFA5C-23B8-44E4-8533-4322286305AC}" type="datetimeFigureOut">
              <a:rPr lang="es-ES" smtClean="0"/>
              <a:pPr/>
              <a:t>27/08/2017</a:t>
            </a:fld>
            <a:endParaRPr lang="es-ES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998FE3-DB8A-4164-86D8-EF07AD5817E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F2BFA5C-23B8-44E4-8533-4322286305AC}" type="datetimeFigureOut">
              <a:rPr lang="es-ES" smtClean="0"/>
              <a:pPr/>
              <a:t>27/08/2017</a:t>
            </a:fld>
            <a:endParaRPr lang="es-ES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998FE3-DB8A-4164-86D8-EF07AD5817E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F2BFA5C-23B8-44E4-8533-4322286305AC}" type="datetimeFigureOut">
              <a:rPr lang="es-ES" smtClean="0"/>
              <a:pPr/>
              <a:t>27/08/2017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2998FE3-DB8A-4164-86D8-EF07AD5817E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00298" y="428604"/>
            <a:ext cx="4572032" cy="1643074"/>
          </a:xfrm>
        </p:spPr>
        <p:txBody>
          <a:bodyPr/>
          <a:lstStyle/>
          <a:p>
            <a:r>
              <a:rPr lang="es-ES" dirty="0" smtClean="0"/>
              <a:t>Ciclo hidrológico</a:t>
            </a:r>
            <a:endParaRPr lang="es-ES" dirty="0"/>
          </a:p>
        </p:txBody>
      </p:sp>
      <p:pic>
        <p:nvPicPr>
          <p:cNvPr id="24579" name="Picture 3" descr="C:\Documents and Settings\PC\Mis documentos\FiltR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714620"/>
            <a:ext cx="5200650" cy="358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Condensación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El vapor de agua forma nubes, cuando el vapor de</a:t>
            </a:r>
          </a:p>
          <a:p>
            <a:pPr>
              <a:buNone/>
            </a:pPr>
            <a:r>
              <a:rPr lang="es-ES" dirty="0" smtClean="0"/>
              <a:t>agua forma nubes, se llama condensación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Documents and Settings\PC\Mis documentos\tino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285860"/>
            <a:ext cx="54229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 </a:t>
            </a:r>
            <a:br>
              <a:rPr lang="es-ES" dirty="0" smtClean="0"/>
            </a:br>
            <a:r>
              <a:rPr lang="es-ES" dirty="0" smtClean="0"/>
              <a:t>Precipitación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Se denomina precipitación al agrupamiento de las</a:t>
            </a:r>
          </a:p>
          <a:p>
            <a:pPr>
              <a:buNone/>
            </a:pPr>
            <a:r>
              <a:rPr lang="es-ES" dirty="0" smtClean="0"/>
              <a:t>gotas de agua, en la nube , por lo que la nube se</a:t>
            </a:r>
          </a:p>
          <a:p>
            <a:pPr>
              <a:buNone/>
            </a:pPr>
            <a:r>
              <a:rPr lang="es-ES" dirty="0" smtClean="0"/>
              <a:t>vuelve más pesada y grande, y al enfriarse las</a:t>
            </a:r>
          </a:p>
          <a:p>
            <a:pPr>
              <a:buNone/>
            </a:pPr>
            <a:r>
              <a:rPr lang="es-ES" dirty="0" smtClean="0"/>
              <a:t>nubes se acelera la condensan  por lo que nube</a:t>
            </a:r>
          </a:p>
          <a:p>
            <a:pPr>
              <a:buNone/>
            </a:pPr>
            <a:r>
              <a:rPr lang="es-ES" dirty="0" smtClean="0"/>
              <a:t>termina precipitándose y cae a la superficie de la</a:t>
            </a:r>
          </a:p>
          <a:p>
            <a:pPr>
              <a:buNone/>
            </a:pPr>
            <a:r>
              <a:rPr lang="es-ES" dirty="0" smtClean="0"/>
              <a:t>tierra en forma de lluvia, granizo o de nieve. </a:t>
            </a:r>
          </a:p>
          <a:p>
            <a:pPr>
              <a:buNone/>
            </a:pPr>
            <a:r>
              <a:rPr lang="es-ES" dirty="0" smtClean="0"/>
              <a:t>Las precipitaciones ocultas como: el rocío, la helada</a:t>
            </a:r>
          </a:p>
          <a:p>
            <a:pPr>
              <a:buNone/>
            </a:pPr>
            <a:r>
              <a:rPr lang="es-ES" dirty="0" smtClean="0"/>
              <a:t>blanca, entre otras, son inducidas por un</a:t>
            </a:r>
          </a:p>
          <a:p>
            <a:pPr>
              <a:buNone/>
            </a:pPr>
            <a:r>
              <a:rPr lang="es-ES" dirty="0" smtClean="0"/>
              <a:t>cambio de temperatura o de la presión atmosférica.</a:t>
            </a:r>
            <a:r>
              <a:rPr lang="es-ES" i="1" dirty="0" smtClean="0"/>
              <a:t> </a:t>
            </a:r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Algunos tipos de precipitación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Nevisca: nevada  de corta  duración, y de copos</a:t>
            </a:r>
          </a:p>
          <a:p>
            <a:pPr>
              <a:buNone/>
            </a:pPr>
            <a:r>
              <a:rPr lang="es-ES" dirty="0" smtClean="0"/>
              <a:t>menudos.</a:t>
            </a:r>
          </a:p>
          <a:p>
            <a:pPr>
              <a:buNone/>
            </a:pPr>
            <a:r>
              <a:rPr lang="es-ES" dirty="0" smtClean="0"/>
              <a:t>Cumulonimbus: nubes de gran desarrollo vertical,</a:t>
            </a:r>
          </a:p>
          <a:p>
            <a:pPr>
              <a:buNone/>
            </a:pPr>
            <a:r>
              <a:rPr lang="es-ES" dirty="0" smtClean="0"/>
              <a:t>internamente formadas por columnas de aire cálido</a:t>
            </a:r>
          </a:p>
          <a:p>
            <a:pPr>
              <a:buNone/>
            </a:pPr>
            <a:r>
              <a:rPr lang="es-ES" dirty="0" smtClean="0"/>
              <a:t>y húmedo elevada en forma de espiral rotatorio,</a:t>
            </a:r>
          </a:p>
          <a:p>
            <a:pPr>
              <a:buNone/>
            </a:pPr>
            <a:r>
              <a:rPr lang="es-ES" dirty="0" smtClean="0"/>
              <a:t>estás nubes suelen producir precipitaciones intensas.</a:t>
            </a:r>
          </a:p>
          <a:p>
            <a:pPr>
              <a:buNone/>
            </a:pPr>
            <a:r>
              <a:rPr lang="es-ES" dirty="0" smtClean="0"/>
              <a:t>Los cumulonimbus, son los rey de las nubes.</a:t>
            </a:r>
          </a:p>
          <a:p>
            <a:pPr>
              <a:buNone/>
            </a:pPr>
            <a:r>
              <a:rPr lang="es-ES" dirty="0" smtClean="0"/>
              <a:t>Chubascos: conocidos también como aguaceros cuya</a:t>
            </a:r>
          </a:p>
          <a:p>
            <a:pPr>
              <a:buNone/>
            </a:pPr>
            <a:r>
              <a:rPr lang="es-ES" dirty="0" smtClean="0"/>
              <a:t>característica principal es la rapidez con la que</a:t>
            </a:r>
          </a:p>
          <a:p>
            <a:pPr>
              <a:buNone/>
            </a:pPr>
            <a:r>
              <a:rPr lang="es-ES" dirty="0" smtClean="0"/>
              <a:t>aparece y con la que  termina.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Infiltración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1014" cy="487375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Se presenta cuando el agua que alcanza el suelo ,</a:t>
            </a:r>
          </a:p>
          <a:p>
            <a:pPr>
              <a:buNone/>
            </a:pPr>
            <a:r>
              <a:rPr lang="es-ES" dirty="0" smtClean="0"/>
              <a:t>penetra a través de los poros y pasa a ser subterránea.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Escorrentía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Este término se refiere al </a:t>
            </a:r>
            <a:r>
              <a:rPr lang="es-ES" i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gua de lluvia que circula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libremente sobre la superficie de un terreno.</a:t>
            </a: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Agua subterráneas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Son  aquellas que quedan almacenadas, o se</a:t>
            </a:r>
          </a:p>
          <a:p>
            <a:pPr>
              <a:buNone/>
            </a:pPr>
            <a:r>
              <a:rPr lang="es-ES" dirty="0" smtClean="0"/>
              <a:t>deslizan, cuando el </a:t>
            </a:r>
            <a:r>
              <a:rPr lang="es-ES" b="1" dirty="0" smtClean="0"/>
              <a:t>agua</a:t>
            </a:r>
            <a:r>
              <a:rPr lang="es-ES" dirty="0" smtClean="0"/>
              <a:t> de lluvia, o las que</a:t>
            </a:r>
          </a:p>
          <a:p>
            <a:pPr>
              <a:buNone/>
            </a:pPr>
            <a:r>
              <a:rPr lang="es-ES" dirty="0" smtClean="0"/>
              <a:t>provienen de los ríos o lagos, llega hasta las capas</a:t>
            </a:r>
          </a:p>
          <a:p>
            <a:pPr>
              <a:buNone/>
            </a:pPr>
            <a:r>
              <a:rPr lang="es-ES" dirty="0" smtClean="0"/>
              <a:t>impermeables de la tierra, luego de atravesar las</a:t>
            </a:r>
          </a:p>
          <a:p>
            <a:pPr>
              <a:buNone/>
            </a:pPr>
            <a:r>
              <a:rPr lang="es-ES" dirty="0" smtClean="0"/>
              <a:t>capas permeables.</a:t>
            </a:r>
          </a:p>
          <a:p>
            <a:pPr>
              <a:buNone/>
            </a:pPr>
            <a:r>
              <a:rPr lang="es-ES" dirty="0" smtClean="0"/>
              <a:t>El proceso se repite para iniciar de nuevo </a:t>
            </a:r>
            <a:r>
              <a:rPr lang="es-ES" smtClean="0"/>
              <a:t>del ciclo</a:t>
            </a:r>
          </a:p>
          <a:p>
            <a:pPr>
              <a:buNone/>
            </a:pPr>
            <a:r>
              <a:rPr lang="es-ES" smtClean="0"/>
              <a:t>hidrológico </a:t>
            </a:r>
            <a:r>
              <a:rPr lang="es-ES" dirty="0" smtClean="0"/>
              <a:t>o ciclo </a:t>
            </a:r>
            <a:r>
              <a:rPr lang="es-ES" smtClean="0"/>
              <a:t>del agua.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Ciclo hidrológico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El ciclo hidrológico, es un modelo que describe el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almacenamiento y movimiento del agua, la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distribución de las aguas oceánicas y continentales,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entre la biosfera, atmósfera, litosfera, hidrosfera, a 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lo que se denomina Sistema Climático.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El agua la podemos encontrar en tres estados distintos: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En estado líquido, en los ríos, lagos, embalses, pozos, mares.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En estado sólido, formando la nieve y el hielo, en la cima de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las montañas altas y en los polos de la Tierra. El agua se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convierte en hielo cuando la temperatura es de cero grados.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En estado gaseoso, en forma de vapor de agua, formando las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nubes y la niebla. El agua se transforma en gas por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evaporación lenta o cuando alcanza los 100 grados de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temperatura.</a:t>
            </a:r>
          </a:p>
          <a:p>
            <a:pPr>
              <a:buNone/>
            </a:pP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Sistema Climático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ES" i="1" dirty="0" smtClean="0">
                <a:latin typeface="Arial" pitchFamily="34" charset="0"/>
                <a:cs typeface="Arial" pitchFamily="34" charset="0"/>
              </a:rPr>
              <a:t>El agua en la Tierra, puede ser almacenada de  en</a:t>
            </a:r>
          </a:p>
          <a:p>
            <a:pPr>
              <a:buNone/>
            </a:pPr>
            <a:r>
              <a:rPr lang="es-ES" i="1" dirty="0" smtClean="0">
                <a:latin typeface="Arial" pitchFamily="34" charset="0"/>
                <a:cs typeface="Arial" pitchFamily="34" charset="0"/>
              </a:rPr>
              <a:t>distintos maneras, a través  de recipientes como los</a:t>
            </a:r>
          </a:p>
          <a:p>
            <a:pPr>
              <a:buNone/>
            </a:pPr>
            <a:r>
              <a:rPr lang="es-ES" i="1" dirty="0" smtClean="0">
                <a:latin typeface="Arial" pitchFamily="34" charset="0"/>
                <a:cs typeface="Arial" pitchFamily="34" charset="0"/>
              </a:rPr>
              <a:t>antes descritos: atmósfera, océanos, lagos, ríos,</a:t>
            </a:r>
          </a:p>
          <a:p>
            <a:pPr>
              <a:buNone/>
            </a:pPr>
            <a:r>
              <a:rPr lang="es-ES" i="1" dirty="0" smtClean="0">
                <a:latin typeface="Arial" pitchFamily="34" charset="0"/>
                <a:cs typeface="Arial" pitchFamily="34" charset="0"/>
              </a:rPr>
              <a:t>suelos, glaciares, campos de nieve, y las aguas</a:t>
            </a:r>
          </a:p>
          <a:p>
            <a:pPr>
              <a:buNone/>
            </a:pPr>
            <a:r>
              <a:rPr lang="es-ES" i="1" dirty="0" smtClean="0">
                <a:latin typeface="Arial" pitchFamily="34" charset="0"/>
                <a:cs typeface="Arial" pitchFamily="34" charset="0"/>
              </a:rPr>
              <a:t>subterráneas. 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7467600" cy="6215106"/>
          </a:xfrm>
        </p:spPr>
        <p:txBody>
          <a:bodyPr/>
          <a:lstStyle/>
          <a:p>
            <a:pPr>
              <a:buNone/>
            </a:pPr>
            <a:r>
              <a:rPr lang="es-ES" i="1" dirty="0" smtClean="0">
                <a:latin typeface="Arial" pitchFamily="34" charset="0"/>
                <a:cs typeface="Arial" pitchFamily="34" charset="0"/>
              </a:rPr>
              <a:t>El agua en nuestra atmosfera, se mueve desde un</a:t>
            </a:r>
          </a:p>
          <a:p>
            <a:pPr>
              <a:buNone/>
            </a:pPr>
            <a:r>
              <a:rPr lang="es-ES" i="1" dirty="0" smtClean="0">
                <a:latin typeface="Arial" pitchFamily="34" charset="0"/>
                <a:cs typeface="Arial" pitchFamily="34" charset="0"/>
              </a:rPr>
              <a:t>depósito, a través de los diferentes procesos entre</a:t>
            </a:r>
          </a:p>
          <a:p>
            <a:pPr>
              <a:buNone/>
            </a:pPr>
            <a:r>
              <a:rPr lang="es-ES" i="1" dirty="0" smtClean="0">
                <a:latin typeface="Arial" pitchFamily="34" charset="0"/>
                <a:cs typeface="Arial" pitchFamily="34" charset="0"/>
              </a:rPr>
              <a:t>los cuales tenemos: la evaporación, la condensación,</a:t>
            </a:r>
          </a:p>
          <a:p>
            <a:pPr>
              <a:buNone/>
            </a:pPr>
            <a:r>
              <a:rPr lang="es-ES" i="1" dirty="0" smtClean="0">
                <a:latin typeface="Arial" pitchFamily="34" charset="0"/>
                <a:cs typeface="Arial" pitchFamily="34" charset="0"/>
              </a:rPr>
              <a:t>la precipitación, la sedimentación, la escorrentía</a:t>
            </a:r>
          </a:p>
          <a:p>
            <a:pPr>
              <a:buNone/>
            </a:pPr>
            <a:r>
              <a:rPr lang="es-ES" i="1" dirty="0" smtClean="0">
                <a:latin typeface="Arial" pitchFamily="34" charset="0"/>
                <a:cs typeface="Arial" pitchFamily="34" charset="0"/>
              </a:rPr>
              <a:t>(a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gua de lluvia que circula libremente sobre la</a:t>
            </a:r>
          </a:p>
          <a:p>
            <a:pPr>
              <a:buNone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superficie de un terreno)</a:t>
            </a:r>
            <a:r>
              <a:rPr lang="es-ES" i="1" dirty="0" smtClean="0">
                <a:latin typeface="Arial" pitchFamily="34" charset="0"/>
                <a:cs typeface="Arial" pitchFamily="34" charset="0"/>
              </a:rPr>
              <a:t>,la infiltración, la sublimación,</a:t>
            </a:r>
          </a:p>
          <a:p>
            <a:pPr>
              <a:buNone/>
            </a:pPr>
            <a:r>
              <a:rPr lang="es-ES" i="1" dirty="0" smtClean="0">
                <a:latin typeface="Arial" pitchFamily="34" charset="0"/>
                <a:cs typeface="Arial" pitchFamily="34" charset="0"/>
              </a:rPr>
              <a:t>la transpiración, la fusión, y el  flujo de agua </a:t>
            </a:r>
          </a:p>
          <a:p>
            <a:pPr>
              <a:buNone/>
            </a:pPr>
            <a:r>
              <a:rPr lang="es-ES" i="1" dirty="0" smtClean="0">
                <a:latin typeface="Arial" pitchFamily="34" charset="0"/>
                <a:cs typeface="Arial" pitchFamily="34" charset="0"/>
              </a:rPr>
              <a:t>subterránea. 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PC\Mis documentos\escondist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000504"/>
            <a:ext cx="2500330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ciclo hidrológico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Es un ciclo de etapas por las que  atraviesa  el agua al pasar de</a:t>
            </a:r>
          </a:p>
          <a:p>
            <a:pPr>
              <a:buNone/>
            </a:pP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la tierra a la atmósfera y regresar a la tierra: la evaporación</a:t>
            </a:r>
          </a:p>
          <a:p>
            <a:pPr>
              <a:buNone/>
            </a:pP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desde el suelo, mar o aguas continentales, la condensación de</a:t>
            </a:r>
          </a:p>
          <a:p>
            <a:pPr>
              <a:buNone/>
            </a:pP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nubes, la precipitación, acumulación en el suelo o masas de</a:t>
            </a:r>
          </a:p>
          <a:p>
            <a:pPr>
              <a:buNone/>
            </a:pP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agua y  evaporación.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500042"/>
            <a:ext cx="7467600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El ciclo hidrológico comprende un paso de transporte </a:t>
            </a:r>
          </a:p>
          <a:p>
            <a:pPr>
              <a:buNone/>
            </a:pP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rotatorio e indefinido o permanente, como todo ciclo que no</a:t>
            </a:r>
          </a:p>
          <a:p>
            <a:pPr>
              <a:buNone/>
            </a:pP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tiene ni principio ni fin este movimiento permanente del ciclo se</a:t>
            </a:r>
          </a:p>
          <a:p>
            <a:pPr>
              <a:buNone/>
            </a:pP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debe básicamente a dos causas:</a:t>
            </a:r>
          </a:p>
          <a:p>
            <a:pPr>
              <a:buNone/>
            </a:pP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la primera, el sol que proporciona la energía para elevar el agua</a:t>
            </a:r>
          </a:p>
          <a:p>
            <a:pPr>
              <a:buNone/>
            </a:pP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(evaporación); la segunda, la gravedad terrestre, que hace que</a:t>
            </a:r>
          </a:p>
          <a:p>
            <a:pPr>
              <a:buNone/>
            </a:pP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el agua es condense y posteriormente  se precipite</a:t>
            </a:r>
          </a:p>
          <a:p>
            <a:pPr>
              <a:buNone/>
            </a:pP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(precipitación y escurrimiento).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 descr="C:\Documents and Settings\PC\Mis documentos\ciclin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773002"/>
            <a:ext cx="3202157" cy="25699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Evaporación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evaporación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es el proceso por el cual las moléculas que se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encuentran en  estado líquido como por ejemplo el agua, se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hacen gaseosas espontáneamente, ejemplo el vapor de agua.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El paso de líquido a gas se denomina evaporación.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El calor del sol cambia el agua en vapor de agua, cuando el sol</a:t>
            </a:r>
          </a:p>
          <a:p>
            <a:pPr>
              <a:buNone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cambia el agua, en vapor de agua se denomina evaporación.</a:t>
            </a:r>
          </a:p>
          <a:p>
            <a:pPr>
              <a:buNone/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642918"/>
            <a:ext cx="7467600" cy="5715040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La evaporación es una parte esencial del ciclo del</a:t>
            </a:r>
          </a:p>
          <a:p>
            <a:pPr>
              <a:buNone/>
            </a:pPr>
            <a:r>
              <a:rPr lang="es-ES" dirty="0" smtClean="0"/>
              <a:t>agua. La energía solar provoca la evaporación del</a:t>
            </a:r>
          </a:p>
          <a:p>
            <a:pPr>
              <a:buNone/>
            </a:pPr>
            <a:r>
              <a:rPr lang="es-ES" dirty="0" smtClean="0"/>
              <a:t>agua de los océanos, lagos, humedad del suelo y</a:t>
            </a:r>
          </a:p>
          <a:p>
            <a:pPr>
              <a:buNone/>
            </a:pPr>
            <a:r>
              <a:rPr lang="es-ES" dirty="0" smtClean="0"/>
              <a:t>otras fuentes de agua. </a:t>
            </a:r>
          </a:p>
          <a:p>
            <a:pPr>
              <a:buNone/>
            </a:pPr>
            <a:r>
              <a:rPr lang="es-ES" dirty="0" smtClean="0"/>
              <a:t>La evaporación y la transpiración (que implica la</a:t>
            </a:r>
          </a:p>
          <a:p>
            <a:pPr>
              <a:buNone/>
            </a:pPr>
            <a:r>
              <a:rPr lang="es-ES" dirty="0" smtClean="0"/>
              <a:t>evaporación dentro del estoma de la planta) reciben</a:t>
            </a:r>
          </a:p>
          <a:p>
            <a:pPr>
              <a:buNone/>
            </a:pPr>
            <a:r>
              <a:rPr lang="es-ES" dirty="0" smtClean="0"/>
              <a:t>el nombre conjunto de evapotranspiración.</a:t>
            </a:r>
          </a:p>
          <a:p>
            <a:pPr>
              <a:buNone/>
            </a:pP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Evapotranspiración es la perdida de humedad de la</a:t>
            </a:r>
          </a:p>
          <a:p>
            <a:pPr>
              <a:buNone/>
            </a:pPr>
            <a:r>
              <a:rPr lang="es-ES" dirty="0" smtClean="0"/>
              <a:t>superficie por evaporación directa junto con la</a:t>
            </a:r>
          </a:p>
          <a:p>
            <a:pPr>
              <a:buNone/>
            </a:pPr>
            <a:r>
              <a:rPr lang="es-ES" dirty="0" smtClean="0"/>
              <a:t>pérdida de agua por la transpiración que efectúan</a:t>
            </a:r>
          </a:p>
          <a:p>
            <a:pPr>
              <a:buNone/>
            </a:pPr>
            <a:r>
              <a:rPr lang="es-ES" dirty="0" smtClean="0"/>
              <a:t>las plantas, dicho de manera más simple es la </a:t>
            </a:r>
          </a:p>
          <a:p>
            <a:pPr>
              <a:buNone/>
            </a:pPr>
            <a:r>
              <a:rPr lang="es-ES" dirty="0" smtClean="0"/>
              <a:t>combinación de los dos procesos el de evaporación y</a:t>
            </a:r>
          </a:p>
          <a:p>
            <a:pPr>
              <a:buNone/>
            </a:pPr>
            <a:r>
              <a:rPr lang="es-ES" dirty="0" smtClean="0"/>
              <a:t>el de transpiración.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1750</TotalTime>
  <Words>862</Words>
  <Application>Microsoft Office PowerPoint</Application>
  <PresentationFormat>Presentación en pantalla (4:3)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Mirador</vt:lpstr>
      <vt:lpstr>Ciclo hidrológico</vt:lpstr>
      <vt:lpstr>Ciclo hidrológico</vt:lpstr>
      <vt:lpstr>Sistema Climático</vt:lpstr>
      <vt:lpstr>Diapositiva 4</vt:lpstr>
      <vt:lpstr>El ciclo hidrológico</vt:lpstr>
      <vt:lpstr>Diapositiva 6</vt:lpstr>
      <vt:lpstr>Evaporación</vt:lpstr>
      <vt:lpstr>Diapositiva 8</vt:lpstr>
      <vt:lpstr>Diapositiva 9</vt:lpstr>
      <vt:lpstr>Condensación </vt:lpstr>
      <vt:lpstr>Diapositiva 11</vt:lpstr>
      <vt:lpstr>   Precipitación</vt:lpstr>
      <vt:lpstr>Algunos tipos de precipitación</vt:lpstr>
      <vt:lpstr>Infiltración</vt:lpstr>
      <vt:lpstr>Escorrentía</vt:lpstr>
      <vt:lpstr>Agua subterráneas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Ciclo hidrológico</dc:title>
  <dc:creator>*</dc:creator>
  <cp:lastModifiedBy>*</cp:lastModifiedBy>
  <cp:revision>153</cp:revision>
  <dcterms:created xsi:type="dcterms:W3CDTF">2017-07-27T16:39:52Z</dcterms:created>
  <dcterms:modified xsi:type="dcterms:W3CDTF">2017-08-27T17:58:59Z</dcterms:modified>
</cp:coreProperties>
</file>