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8" r:id="rId1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543" autoAdjust="0"/>
    <p:restoredTop sz="94652" autoAdjust="0"/>
  </p:normalViewPr>
  <p:slideViewPr>
    <p:cSldViewPr>
      <p:cViewPr varScale="1">
        <p:scale>
          <a:sx n="70" d="100"/>
          <a:sy n="70" d="100"/>
        </p:scale>
        <p:origin x="-5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B9482-7D8B-4702-9570-1E10C87A5B9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D1F0FC-6702-46CC-890E-D5C5A740C7D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9B5558-09BB-4C0C-9A78-57672D0FC15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06033D-891A-4901-BC26-DFF5ADD7041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34D6F-7776-49E6-A095-CD946717DEF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0B1680-6187-46F3-AED8-EDDD27F6141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C31EB2-FF4D-4A86-9B19-B34F6E61CD0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85698-1693-422A-B3E9-B2C622D1A36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D92D3-4601-443A-B0E8-AD8A757E28E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B0C674-69C1-46FF-BE7B-F9F3089A018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BDCE0F-FB81-4907-BFF5-76DD7262587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FE45A86-9D8F-4492-A153-5CE02DC6B6A0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" name="Rectangle 2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UY" sz="4000" dirty="0" smtClean="0">
                <a:solidFill>
                  <a:schemeClr val="tx1"/>
                </a:solidFill>
              </a:rPr>
              <a:t>Compuestos binarios</a:t>
            </a:r>
            <a:endParaRPr lang="es-ES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Marcador de contenido" descr="h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306423"/>
            <a:ext cx="6286544" cy="583722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285728"/>
            <a:ext cx="8186766" cy="5840435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Cloruro de aluminio (</a:t>
            </a:r>
            <a:r>
              <a:rPr lang="es-ES" smtClean="0"/>
              <a:t>AlCl</a:t>
            </a:r>
            <a:r>
              <a:rPr lang="es-ES" baseline="-25000" smtClean="0"/>
              <a:t>3 </a:t>
            </a:r>
            <a:r>
              <a:rPr lang="es-ES" smtClean="0"/>
              <a:t>) se </a:t>
            </a:r>
            <a:r>
              <a:rPr lang="es-ES" dirty="0" smtClean="0"/>
              <a:t>utiliza en la</a:t>
            </a:r>
          </a:p>
          <a:p>
            <a:pPr>
              <a:buNone/>
            </a:pPr>
            <a:r>
              <a:rPr lang="es-ES" dirty="0" smtClean="0"/>
              <a:t>elaboración de productos dermatológicos,</a:t>
            </a:r>
          </a:p>
          <a:p>
            <a:pPr>
              <a:buNone/>
            </a:pPr>
            <a:r>
              <a:rPr lang="es-ES" dirty="0" smtClean="0"/>
              <a:t>en  antitranspirantes, entre otros.</a:t>
            </a:r>
          </a:p>
          <a:p>
            <a:pPr>
              <a:buNone/>
            </a:pPr>
            <a:r>
              <a:rPr lang="es-ES" dirty="0" smtClean="0"/>
              <a:t>Trióxido de azufre (SO</a:t>
            </a:r>
            <a:r>
              <a:rPr lang="es-ES" baseline="-25000" dirty="0" smtClean="0"/>
              <a:t>3</a:t>
            </a:r>
            <a:r>
              <a:rPr lang="es-ES" dirty="0" smtClean="0"/>
              <a:t>) es empleado como</a:t>
            </a:r>
          </a:p>
          <a:p>
            <a:pPr>
              <a:buNone/>
            </a:pPr>
            <a:r>
              <a:rPr lang="es-ES" dirty="0" smtClean="0"/>
              <a:t>disolvente en disoluciones ácidas.</a:t>
            </a:r>
          </a:p>
          <a:p>
            <a:pPr>
              <a:buNone/>
            </a:pPr>
            <a:r>
              <a:rPr lang="es-ES" dirty="0" smtClean="0"/>
              <a:t>Hidruro de magnesio (MgH</a:t>
            </a:r>
            <a:r>
              <a:rPr lang="es-ES" baseline="-25000" dirty="0" smtClean="0"/>
              <a:t>2 </a:t>
            </a:r>
            <a:r>
              <a:rPr lang="es-ES" dirty="0" smtClean="0"/>
              <a:t>) se utiliza en la</a:t>
            </a:r>
          </a:p>
          <a:p>
            <a:pPr>
              <a:buNone/>
            </a:pPr>
            <a:r>
              <a:rPr lang="es-ES" dirty="0" smtClean="0"/>
              <a:t>industria farmacéutica, utilizada como </a:t>
            </a:r>
          </a:p>
          <a:p>
            <a:pPr>
              <a:buNone/>
            </a:pPr>
            <a:r>
              <a:rPr lang="es-ES" dirty="0" smtClean="0"/>
              <a:t>reactivo, y el almacenamiento de hidrógeno,</a:t>
            </a:r>
          </a:p>
          <a:p>
            <a:pPr>
              <a:buNone/>
            </a:pPr>
            <a:r>
              <a:rPr lang="es-ES" dirty="0" smtClean="0"/>
              <a:t>entre otros.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omput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4321" y="785794"/>
            <a:ext cx="3549645" cy="392909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dirty="0" smtClean="0"/>
              <a:t>¿Qué es un compuestos binarios?</a:t>
            </a:r>
            <a:endParaRPr lang="es-ES" sz="3600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Un compuesto binarios es la unión de  dos</a:t>
            </a:r>
          </a:p>
          <a:p>
            <a:pPr>
              <a:buNone/>
            </a:pPr>
            <a:r>
              <a:rPr lang="es-ES" dirty="0" smtClean="0"/>
              <a:t>elementos monoatómicos.</a:t>
            </a:r>
            <a:endParaRPr lang="es-ES" dirty="0"/>
          </a:p>
        </p:txBody>
      </p:sp>
      <p:pic>
        <p:nvPicPr>
          <p:cNvPr id="8" name="7 Imagen" descr="monoco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3000372"/>
            <a:ext cx="4191029" cy="32330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43000"/>
          </a:xfrm>
        </p:spPr>
        <p:txBody>
          <a:bodyPr/>
          <a:lstStyle/>
          <a:p>
            <a:r>
              <a:rPr lang="es-ES" sz="3600" dirty="0" smtClean="0"/>
              <a:t>Utilidad de algunos compuestos binarios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En el medio en el que nos desenvolvemos </a:t>
            </a:r>
          </a:p>
          <a:p>
            <a:pPr>
              <a:buNone/>
            </a:pPr>
            <a:r>
              <a:rPr lang="es-ES" dirty="0" smtClean="0"/>
              <a:t>los compuestos son de gran asistencia en </a:t>
            </a:r>
          </a:p>
          <a:p>
            <a:pPr>
              <a:buNone/>
            </a:pPr>
            <a:r>
              <a:rPr lang="es-ES" dirty="0" smtClean="0"/>
              <a:t>nuestro quehacer cotidiano.</a:t>
            </a:r>
          </a:p>
          <a:p>
            <a:pPr>
              <a:buNone/>
            </a:pPr>
            <a:r>
              <a:rPr lang="es-ES" dirty="0" smtClean="0"/>
              <a:t>En el hogar, en los medicamentos, en la</a:t>
            </a:r>
          </a:p>
          <a:p>
            <a:pPr>
              <a:buNone/>
            </a:pPr>
            <a:r>
              <a:rPr lang="es-ES" dirty="0" smtClean="0"/>
              <a:t>industria, en la agricultura entre otros, los</a:t>
            </a:r>
          </a:p>
          <a:p>
            <a:pPr>
              <a:buNone/>
            </a:pPr>
            <a:r>
              <a:rPr lang="es-ES" dirty="0" smtClean="0"/>
              <a:t>compuestos son de grandes beneficios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sz="3600" dirty="0" smtClean="0"/>
              <a:t>Beneficios de algunos compuestos binarios en el hogar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En el hogar se utiliza con frecuencia</a:t>
            </a:r>
          </a:p>
          <a:p>
            <a:pPr>
              <a:buNone/>
            </a:pPr>
            <a:r>
              <a:rPr lang="es-ES" dirty="0" smtClean="0"/>
              <a:t>blanqueadores, detergentes, desinfectantes,</a:t>
            </a:r>
          </a:p>
          <a:p>
            <a:pPr>
              <a:buNone/>
            </a:pPr>
            <a:r>
              <a:rPr lang="es-ES" dirty="0" smtClean="0"/>
              <a:t>aromatizantes entre otros que se</a:t>
            </a:r>
          </a:p>
          <a:p>
            <a:pPr>
              <a:buNone/>
            </a:pPr>
            <a:r>
              <a:rPr lang="es-ES" dirty="0" smtClean="0"/>
              <a:t>confeccionan con la unión de elementos</a:t>
            </a:r>
          </a:p>
          <a:p>
            <a:pPr>
              <a:buNone/>
            </a:pPr>
            <a:r>
              <a:rPr lang="es-ES" dirty="0" smtClean="0"/>
              <a:t>produciendo un determinado compuesto a</a:t>
            </a:r>
          </a:p>
          <a:p>
            <a:pPr>
              <a:buNone/>
            </a:pPr>
            <a:r>
              <a:rPr lang="es-ES" dirty="0" smtClean="0"/>
              <a:t>beneficios de los seres humanos.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285728"/>
            <a:ext cx="8329642" cy="5840435"/>
          </a:xfrm>
        </p:spPr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En nuestro diario vestir encontramos telas</a:t>
            </a:r>
          </a:p>
          <a:p>
            <a:pPr>
              <a:buNone/>
            </a:pPr>
            <a:r>
              <a:rPr lang="es-ES" dirty="0" smtClean="0"/>
              <a:t>sintéticas, de algodón, sedas, linos pieles</a:t>
            </a:r>
          </a:p>
          <a:p>
            <a:pPr>
              <a:buNone/>
            </a:pPr>
            <a:r>
              <a:rPr lang="es-ES" dirty="0" smtClean="0"/>
              <a:t>con diferentes tonalidades.</a:t>
            </a:r>
          </a:p>
          <a:p>
            <a:pPr>
              <a:buNone/>
            </a:pPr>
            <a:r>
              <a:rPr lang="es-ES" dirty="0" smtClean="0"/>
              <a:t>En la salud medicamentos como aspirinas,</a:t>
            </a:r>
          </a:p>
          <a:p>
            <a:pPr>
              <a:buNone/>
            </a:pPr>
            <a:r>
              <a:rPr lang="es-ES" dirty="0" smtClean="0"/>
              <a:t>alcohol de fricción vitaminas, vacunas.</a:t>
            </a:r>
          </a:p>
          <a:p>
            <a:pPr>
              <a:buNone/>
            </a:pPr>
            <a:r>
              <a:rPr lang="es-ES" dirty="0" smtClean="0"/>
              <a:t>Para la nutrición encontramos alimentos</a:t>
            </a:r>
          </a:p>
          <a:p>
            <a:pPr>
              <a:buNone/>
            </a:pPr>
            <a:r>
              <a:rPr lang="es-ES" dirty="0" smtClean="0"/>
              <a:t>procesados. En la agricultura hallamos</a:t>
            </a:r>
          </a:p>
          <a:p>
            <a:pPr>
              <a:buNone/>
            </a:pPr>
            <a:r>
              <a:rPr lang="es-ES" dirty="0" smtClean="0"/>
              <a:t>insecticidas, plaguicidas, abonos, entre</a:t>
            </a:r>
          </a:p>
          <a:p>
            <a:pPr>
              <a:buNone/>
            </a:pPr>
            <a:r>
              <a:rPr lang="es-ES" dirty="0" smtClean="0"/>
              <a:t>otros.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214290"/>
            <a:ext cx="8329642" cy="5911873"/>
          </a:xfrm>
        </p:spPr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Se puede afirmar sin duda que los</a:t>
            </a:r>
          </a:p>
          <a:p>
            <a:pPr>
              <a:buNone/>
            </a:pPr>
            <a:r>
              <a:rPr lang="es-ES" dirty="0" smtClean="0"/>
              <a:t>compuestos han contribuido al mejoramiento</a:t>
            </a:r>
          </a:p>
          <a:p>
            <a:pPr>
              <a:buNone/>
            </a:pPr>
            <a:r>
              <a:rPr lang="es-ES" dirty="0" smtClean="0"/>
              <a:t>de nuestra calidad de vida, siempre y</a:t>
            </a:r>
          </a:p>
          <a:p>
            <a:pPr>
              <a:buNone/>
            </a:pPr>
            <a:r>
              <a:rPr lang="es-ES" dirty="0" smtClean="0"/>
              <a:t>cuando los utilicemos adecuadamente y con</a:t>
            </a:r>
          </a:p>
          <a:p>
            <a:pPr>
              <a:buNone/>
            </a:pPr>
            <a:r>
              <a:rPr lang="es-ES" dirty="0" smtClean="0"/>
              <a:t>el propósito para lo que fueron creados.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lit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4612" y="457700"/>
            <a:ext cx="2833689" cy="43381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/>
          <a:lstStyle/>
          <a:p>
            <a:pPr algn="l"/>
            <a:r>
              <a:rPr lang="es-ES" sz="3600" dirty="0" smtClean="0"/>
              <a:t>Conozcamos algunos nombres de compuestos químicos, su fórmula y utilidad.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2285992"/>
            <a:ext cx="8115328" cy="3840171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Que nos ayudan a hacer más fácil los</a:t>
            </a:r>
          </a:p>
          <a:p>
            <a:pPr>
              <a:buNone/>
            </a:pPr>
            <a:r>
              <a:rPr lang="es-ES" dirty="0" smtClean="0"/>
              <a:t>quehaceres cotidianos y a mejorar nuestra</a:t>
            </a:r>
          </a:p>
          <a:p>
            <a:pPr>
              <a:buNone/>
            </a:pPr>
            <a:r>
              <a:rPr lang="es-ES" dirty="0" smtClean="0"/>
              <a:t>vida diaria.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3515</TotalTime>
  <Words>288</Words>
  <Application>Microsoft Office PowerPoint</Application>
  <PresentationFormat>Presentación en pantalla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Diseño predeterminado</vt:lpstr>
      <vt:lpstr>Compuestos binarios</vt:lpstr>
      <vt:lpstr>Diapositiva 2</vt:lpstr>
      <vt:lpstr>¿Qué es un compuestos binarios?</vt:lpstr>
      <vt:lpstr>Utilidad de algunos compuestos binarios</vt:lpstr>
      <vt:lpstr>Beneficios de algunos compuestos binarios en el hogar</vt:lpstr>
      <vt:lpstr>Diapositiva 6</vt:lpstr>
      <vt:lpstr>Diapositiva 7</vt:lpstr>
      <vt:lpstr>Diapositiva 8</vt:lpstr>
      <vt:lpstr>Conozcamos algunos nombres de compuestos químicos, su fórmula y utilidad.</vt:lpstr>
      <vt:lpstr>Diapositiva 10</vt:lpstr>
      <vt:lpstr>Diapositiva 11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*</cp:lastModifiedBy>
  <cp:revision>547</cp:revision>
  <dcterms:created xsi:type="dcterms:W3CDTF">2010-05-23T14:28:12Z</dcterms:created>
  <dcterms:modified xsi:type="dcterms:W3CDTF">2017-11-07T20:46:09Z</dcterms:modified>
</cp:coreProperties>
</file>