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ink/ink9.xml" ContentType="application/inkml+xml"/>
  <Override PartName="/ppt/ink/ink10.xml" ContentType="application/inkml+xml"/>
  <Override PartName="/ppt/ink/ink11.xml" ContentType="application/inkml+xml"/>
  <Override PartName="/ppt/ink/ink12.xml" ContentType="application/inkml+xml"/>
  <Override PartName="/ppt/ink/ink13.xml" ContentType="application/inkml+xml"/>
  <Override PartName="/ppt/ink/ink14.xml" ContentType="application/inkml+xml"/>
  <Override PartName="/ppt/ink/ink15.xml" ContentType="application/inkml+xml"/>
  <Override PartName="/ppt/ink/ink16.xml" ContentType="application/inkml+xml"/>
  <Override PartName="/ppt/ink/ink17.xml" ContentType="application/inkml+xml"/>
  <Override PartName="/ppt/ink/ink18.xml" ContentType="application/inkml+xml"/>
  <Override PartName="/ppt/ink/ink19.xml" ContentType="application/inkml+xml"/>
  <Override PartName="/ppt/ink/ink20.xml" ContentType="application/inkml+xml"/>
  <Override PartName="/ppt/ink/ink21.xml" ContentType="application/inkml+xml"/>
  <Override PartName="/ppt/ink/ink22.xml" ContentType="application/inkml+xml"/>
  <Override PartName="/ppt/ink/ink23.xml" ContentType="application/inkml+xml"/>
  <Override PartName="/ppt/ink/ink24.xml" ContentType="application/inkml+xml"/>
  <Override PartName="/ppt/ink/ink25.xml" ContentType="application/inkml+xml"/>
  <Override PartName="/ppt/ink/ink26.xml" ContentType="application/inkml+xml"/>
  <Override PartName="/ppt/ink/ink27.xml" ContentType="application/inkml+xml"/>
  <Override PartName="/ppt/ink/ink28.xml" ContentType="application/inkml+xml"/>
  <Override PartName="/ppt/ink/ink29.xml" ContentType="application/inkml+xml"/>
  <Override PartName="/ppt/ink/ink30.xml" ContentType="application/inkml+xml"/>
  <Override PartName="/ppt/ink/ink31.xml" ContentType="application/inkml+xml"/>
  <Override PartName="/ppt/ink/ink32.xml" ContentType="application/inkml+xml"/>
  <Override PartName="/ppt/ink/ink33.xml" ContentType="application/inkml+xml"/>
  <Override PartName="/ppt/ink/ink34.xml" ContentType="application/inkml+xml"/>
  <Override PartName="/ppt/ink/ink35.xml" ContentType="application/inkml+xml"/>
  <Override PartName="/ppt/ink/ink36.xml" ContentType="application/inkml+xml"/>
  <Override PartName="/ppt/ink/ink37.xml" ContentType="application/inkml+xml"/>
  <Override PartName="/ppt/ink/ink38.xml" ContentType="application/inkml+xml"/>
  <Override PartName="/ppt/ink/ink39.xml" ContentType="application/inkml+xml"/>
  <Override PartName="/ppt/ink/ink40.xml" ContentType="application/inkml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s-E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24"/>
  </p:normalViewPr>
  <p:slideViewPr>
    <p:cSldViewPr snapToGrid="0" snapToObjects="1">
      <p:cViewPr varScale="1">
        <p:scale>
          <a:sx n="90" d="100"/>
          <a:sy n="90" d="100"/>
        </p:scale>
        <p:origin x="1744" y="19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5T23:56:34.130"/>
    </inkml:context>
    <inkml:brush xml:id="br0">
      <inkml:brushProperty name="width" value="0.1" units="cm"/>
      <inkml:brushProperty name="height" value="0.1" units="cm"/>
    </inkml:brush>
  </inkml:definitions>
  <inkml:trace contextRef="#ctx0" brushRef="#br0">747 0 24575,'-28'0'0,"-8"0"0,6 0 0,-6 0 0,8 0 0,7 0 0,1 0 0,7 0 0,0 0 0,0 0 0,0 0 0,-7 0 0,-9 0 0,-9 7 0,-7-5 0,-9 12 0,6-13 0,-6 13 0,9-12 0,19 10 0,6-4 0,20 4 0,0 1 0,0 0 0,6 0 0,-5 0 0,11 0 0,-11 0 0,11-1 0,-11 1 0,5 0 0,-1 0 0,-3 0 0,4 0 0,-1 0 0,-3 0 0,4-1 0,-6 8 0,0 1 0,0 15 0,0-6 0,0 5 0,0-7 0,0-7 0,0 6 0,0-13 0,0 6 0,5-7 0,-3-1 0,9 1 0,-9 0 0,3 0 0,-5 7 0,0-6 0,6 12 0,-4-11 0,4 4 0,-6-6 0,0 0 0,0 0 0,6 0 0,-5 0 0,5 6 0,-6-4 0,0 4 0,0-6 0,0 0 0,0 0 0,0 0 0,0 0 0,0 0 0,0-12 0,0-8 0,0-8 0,0-4 0,0 6 0,0 0 0,0 0 0,0 0 0,6 6 0,-5-4 0,11 9 0,-5-9 0,0 3 0,4-5 0,-3 0 0,4 0 0,1 6 0,0-5 0,0 5 0,0-6 0,0 0 0,6 0 0,-4-1 0,4 1 0,-6 0 0,0 0 0,0 6 0,0-5 0,0 11 0,0-5 0,-1 6 0,1 0 0,0 0 0,0 0 0,7 0 0,1 0 0,0 0 0,5 0 0,-5 0 0,1 0 0,-3 0 0,-6 0 0,0 0 0,0 0 0,0 0 0,0 0 0,-1 0 0,8 0 0,1 0 0,0 0 0,-1 6 0,-7-5 0,0 5 0,0-1 0,-1-3 0,1 9 0,-5-4 0,3 6 0,-4 0 0,6 0 0,0 0 0,0 0 0,0 0 0,6 0 0,-4 0 0,4 0 0,-6 0 0,0 0 0,0 0 0,-6 0 0,4 0 0,-3 0 0,4-1 0,1 1 0,-6 0 0,5 0 0,-5 0 0,0 0 0,5 0 0,-11 0 0,5-1 0,-6 1 0,0 0 0,5 0 0,-3 0 0,4 6 0,-6-4 0,0 11 0,0-11 0,0 4 0,0-6 0,0 0 0,0 0 0,0 0 0,0 0 0,0-1 0,0 1 0,0 0 0,-6 0 0,-1 0 0,-6 0 0,0 0 0,5 0 0,-3-1 0,3-4 0,1 3 0,-4-10 0,3 11 0,-5-5 0,-1 20 0,-6-4 0,4 13 0,-4-8 0,6 0 0,0-7 0,1-1 0,6-7 0,-5-1 0,5-4 0,-6-3 0,0-5 0,0 0 0,0 0 0,0 0 0,0 0 0,0 0 0,-15 7 0,5 1 0,-21 7 0,-4 16 0,0-6 0,-8 15 0,11-16 0,-1-3 0,15-7 0,-3 1 0,19-2 0,-4-6 0,6-1 0,-7-6 0,5 0 0,-19 0 0,11 0 0,-6 0 0,2 0 0,13 0 0,-13 0 0,12 0 0,-4 0 0,6 0 0,0 0 0,0-6 0,-7 5 0,5-11 0,-4 5 0,6 0 0,0-5 0,0 5 0,5-6 0,3 0 0,5 0 0,-6 0 0,4 0 0,-9 0 0,9 0 0,-9 0 0,9 0 0,-9 0 0,9 0 0,-4 0 0,6 11 0,0 9 0,0 8 0,0 3 0,0-11 0,0-1 0</inkml:trace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5T23:46:26.249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161 67 24575,'-13'-7'0,"5"-5"0,-12 11 0,0-11 0,5 10 0,2-10 0,1 10 0,5-3 0,-6 5 0,0-6 0,0 4 0,5-3 0,3 5 0</inkml:trace>
</inkml:ink>
</file>

<file path=ppt/ink/ink1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5T23:47:00.548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 24575,'0'0'0</inkml:trace>
</inkml:ink>
</file>

<file path=ppt/ink/ink1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5T23:47:54.101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24575,'0'0'0</inkml:trace>
</inkml:ink>
</file>

<file path=ppt/ink/ink1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5T23:57:22.561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0 24575,'0'0'0</inkml:trace>
</inkml:ink>
</file>

<file path=ppt/ink/ink1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6T00:04:44.585"/>
    </inkml:context>
    <inkml:brush xml:id="br0">
      <inkml:brushProperty name="width" value="0.1" units="cm"/>
      <inkml:brushProperty name="height" value="0.6" units="cm"/>
      <inkml:brushProperty name="inkEffects" value="pencil"/>
    </inkml:brush>
  </inkml:definitions>
  <inkml:trace contextRef="#ctx0" brushRef="#br0">29 0 16383,'-3'95'0,"0"0"0,1 0 0,-1 0 0,1 0 0,-1 0 0,0 10 0,0 6 0,0-6 0,1-17 0,1-28 0,1-23 0,0 8 0,0-7 0,0-2 0,0-9 0,0 1 0,0-6 0,0-3 0,0-6 0,0 0 0,0 0 0,0 0 0,0-1 0,0 16 0,0-5 0,0 20 0,0-13 0,0-1 0,0-3 0,0-11 0,0 4 0,0-6 0,0 0 0,0 0 0,0-6 0,0-1 0</inkml:trace>
</inkml:ink>
</file>

<file path=ppt/ink/ink1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6T00:05:30.015"/>
    </inkml:context>
    <inkml:brush xml:id="br0">
      <inkml:brushProperty name="width" value="0.1" units="cm"/>
      <inkml:brushProperty name="height" value="0.6" units="cm"/>
      <inkml:brushProperty name="inkEffects" value="pencil"/>
    </inkml:brush>
  </inkml:definitions>
  <inkml:trace contextRef="#ctx0" brushRef="#br0">0 0 16383,'0'19'0,"0"2"0,0 15 0,0-2 0,0-12 0,0-1 0,0-2 0,0-6 0,0 0 0,0 0 0,0 0 0,0 0 0,0 0 0,0 6 0,0 2 0,0 15 0,0 10 0,7 2 0,-5 6 0,4-9 0,-6 9 0,7-7 0,-5 16 0,4-16 0,1 7 0,-5-9 0,4 1 0,-6-9 0,0 7 0,0-7 0,0 8 0,0 9 0,0-6 0,0 6 0,0 0 0,0-7 0,0 7 0,0-16 0,0-3 0,0-13 0,0-3 0,0-6 0,0 0 0,0 0 0,0 0 0,0-1 0,0 1 0,0 7 0,0 1 0,0 7 0,0 0 0,-5-7 0,3-1 0,-4-7 0,6-1 0,0 1 0,-5-6 0,3 5 0,-4-11 0,6 5 0</inkml:trace>
</inkml:ink>
</file>

<file path=ppt/ink/ink1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6T00:05:37.653"/>
    </inkml:context>
    <inkml:brush xml:id="br0">
      <inkml:brushProperty name="width" value="0.1" units="cm"/>
      <inkml:brushProperty name="height" value="0.6" units="cm"/>
      <inkml:brushProperty name="inkEffects" value="pencil"/>
    </inkml:brush>
  </inkml:definitions>
  <inkml:trace contextRef="#ctx0" brushRef="#br0">1 0 16383,'0'0'0</inkml:trace>
</inkml:ink>
</file>

<file path=ppt/ink/ink1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6T00:06:07.393"/>
    </inkml:context>
    <inkml:brush xml:id="br0">
      <inkml:brushProperty name="width" value="0.1" units="cm"/>
      <inkml:brushProperty name="height" value="0.6" units="cm"/>
      <inkml:brushProperty name="inkEffects" value="pencil"/>
    </inkml:brush>
  </inkml:definitions>
  <inkml:trace contextRef="#ctx0" brushRef="#br0">154 1 16383,'0'13'0,"0"6"0,0-4 0,0 4 0,0 9 0,0-5 0,0 12 0,0 1 0,0 10 0,0 2 0,0-2 0,0-3 0,0-13 0,0 6 0,0-8 0,0-7 0,0-2 0,0-6 0,0 0 0,0 0 0,0 0 0,0 0 0,0 0 0,0 6 0,0 10 0,0 1 0,0 13 0,0-13 0,0 14 0,0-7 0,0 1 0,0-3 0,0-14 0,0 6 0,0-13 0,0 6 0,0-7 0,0 0 0,0 6 0,0 10 0,0 9 0,0 7 0,0 9 0,0 2 0,0 9 0,0-9 0,0-2 0,0-9 0,0-14 0,0 3 0,0-20 0,0 6 0,0-7 0,0 0 0,0 0 0,0-1 0,-6 1 0,5 7 0,-5 1 0,6 0 0,-6 6 0,4-13 0,-10 6 0,11-8 0,-5-10 0,6-10 0,0-14 0,0-6 0,0 7 0,0-6 0,0 13 0,0-6 0,0 0 0,0-1 0,0-15 0,0-10 0,0-10 0,-7-9 0,5-10 0,-13-2 0,5-10 0,1 10 0,-7-7 0,14 17 0,-13-8 0,14 19 0,-13 2 0,12 16 0,-5 2 0,7 8 0,-6 0 0,4 7 0,-4 1 0,6 7 0,0 0 0,0 0 0,0 0 0,0 0 0,0 0 0,0 0 0,0-7 0,0 5 0,0-4 0,0 6 0,0 0 0,0 0 0,0 0 0,0-7 0,0 5 0,0-4 0,0 5 0,0 1 0,6 12 0,-5 9 0,5 7 0,1 18 0,-6-9 0,13 19 0,-5 3 0,6 10 0,1 9 0,0 0 0,1 0 0,-1 0 0,0-1 0,0 1 0,0-9 0,-8 7 0,-1-16 0,0 7 0,-6-8 0,6-1 0,-7 0 0,0 0 0,0-7 0,0 5 0,0-5 0,0-1 0,0-1 0,0-8 0,0 0 0,0-7 0,0-1 0,0-8 0,0 1 0,0 0 0,0-11 0,0-18 0,0-8 0,0-19 0,0-4 0,0-9 0,0-9 0,0-9 0,0-3 0,0-21 0,0 9 0,0-8 0,8 10 0,1 0 0,1 10 0,4 11 0,-5 4 0,0 22 0,4-12 0,-11 22 0,11-6 0,-11 8 0,9 6 0,-9 3 0,4 6 0,-6 0 0,6-7 0,-5 5 0,6-11 0,-7 11 0,0-11 0,0 11 0,5-5 0,-3 7 0,3-6 0,2-3 0,-6 1 0,5 1 0,0 7 0,-4 0 0,3 12 0,-17 14 0,-3 4 0,-6 8 0,7-11 0,2-2 0,5 1 0,0 0 0,-5 0 0,11 0 0,-11 0 0,11 0 0,-5 0 0,0-1 0,5 8 0,-11-6 0,11 13 0,-11-6 0,10 15 0,-11-7 0,12 7 0,-12 0 0,4 1 0,1 1 0,-5 5 0,11-5 0,-5-1 0,7 7 0,0-15 0,-7 15 0,6-14 0,-6 13 0,7-6 0,0 9 0,0-9 0,0 7 0,0-7 0,0 8 0,0 1 0,0-1 0,0 0 0,0 9 0,0-6 0,0 6 0,0-1 0,-7-5 0,5-2 0,-4-2 0,0-21 0,4 11 0,-3-20 0,5 6 0,0-7 0,0-19 0,0-4 0,0-18 0,0 0 0,0 0 0,0-8 0,0-10 0,0-10 0,0-19 0,0-2 0,0-20 0,0 8 0,0 35 0,0 0 0,0-36 0,7 3 0,-5 12 0,5 19 0,-1 2 0,-4 16 0,5 9 0,-7 9 0,0 1 0,0 4 0,0-5 0,6 0 0,-4-1 0,4-7 0,-6-8 0,6 6 0,-4-13 0,10 13 0,-11-14 0,6 7 0,-1-1 0,-5 9 0,6 2 0,-7 13 0,0-6 0,0 7 0,0 11 0,0 10 0,0 7 0,0 11 0,0-5 0,0 15 0,0 2 0,0 16 0,0 2 0,0 18 0,4-18 0,1 0 0,-3 29 0,3-20 0,-1 0 0,-4 25 0,0 10 0,0-3 0,0-10 0,0-11 0,0-1 0,0-19 0,0-2 0,0-9 0,0 0 0,0 9 0,0-6 0,0-2 0,0-3 0,0-13 0,0 6 0,0-8 0,0-7 0,0-1 0,0-19 0,0-23 0,0-29 0,0-33 0,0-16 0,0 39 0,0 0 0,0 9 0,0 1 0,4-14 0,1-1 0,0 8 0,1 1 0,-1-6 0,0 1 0,4 5 0,-1 2 0,-6-32 0,5 21 0,-7 12 0,0 23 0,0 3 0,0 15 0,0 0 0,0 0 0,0-6 0,0-3 0,0-6 0,0-8 0,-6 6 0,4-5 0,-4 13 0,6-12 0,0 17 0,0-17 0,0 20 0,0-6 0,0 7 0,0 0 0,0 11 0,0 9 0,0 14 0,0 14 0,0 3 0,0 16 0,0 2 0,0 18 0,0 3 0,0 10 0,0-11 0,0-1 0,0-10 0,0-1 0,0-7 0,0-3 0,0-1 0,0-5 0,-7 6 0,6-9 0,-6 0 0,1-7 0,4-2 0,-4-9 0,0-5 0,5-3 0,-5-6 0,6 0 0,0 0 0,0 0 0,-6 0 0,5-1 0,-5 16 0,0-5 0,4 20 0,-4-13 0,0-1 0,4-9 0,-3-1 0,5-4 0,0 4 0,-6-12 0,4-7 0,-3-14 0,5 0 0,0-13 0,0 6 0,0-15 0,0-2 0,0-25 0,0-6 0,0-8 0,0-18 0,0 5 0,0-10 0,0 3 0,0 10 0,0 10 0,0 11 0,0 12 0,0 17 0,0 7 0,0 4 0,0 11 0,0-11 0,0-3 0,0-1 0,0-14 0,0 7 0,0-1 0,0 2 0,0 8 0,0 7 0,0 1 0,0 7 0,0 0 0,0 0 0,0 0 0,0 0 0,0 11 0,0 10 0,0 13 0,0-1 0,0 6 0,0-5 0,0 7 0,0 8 0,0 10 0,0 1 0,0 16 0,0-7 0,0 9 0,0-17 0,0 4 0,0-22 0,0 6 0,0-15 0,0-1 0,0-1 0,0-4 0,0 19 0,0-3 0,0 14 0,0 0 0,0 0 0,0 1 0,0-16 0,0 12 0,0-25 0,0 10 0,0-14 0,0 0 0,0-1 0,0 1 0,0 0 0,0 0 0,0 0 0,0 0 0,0 0 0,0 0 0,0-1 0,0-4 0,0-3 0</inkml:trace>
</inkml:ink>
</file>

<file path=ppt/ink/ink1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6T00:06:16.056"/>
    </inkml:context>
    <inkml:brush xml:id="br0">
      <inkml:brushProperty name="width" value="0.1" units="cm"/>
      <inkml:brushProperty name="height" value="0.6" units="cm"/>
      <inkml:brushProperty name="inkEffects" value="pencil"/>
    </inkml:brush>
  </inkml:definitions>
  <inkml:trace contextRef="#ctx0" brushRef="#br0">56 722 16383,'0'-13'0,"0"0"0,0 0 0,0 0 0,0 0 0,0 0 0,-12-7 0,8-1 0,-8-1 0,6-4 0,4 5 0,-10-1 0,11 3 0,-5 6 0,6 0 0,0 0 0,0 0 0,0-7 0,0 5 0,0-5 0,0 7 0,0 0 0,0 0 0,6 6 0,1 1 0,0 1 0,4 3 0,-9-9 0,3 3 0,-5-5 0,0 0 0,0 0 0,0-14 0,0 10 0,0-17 0,0 13 0,0-1 0,0 3 0,0 6 0,0 0 0,0 11 0,0 9 0,0 14 0,0 6 0,0 1 0,0 8 0,0-7 0,0 7 0,0-15 0,0 6 0,0-6 0,0 0 0,0 5 0,0-5 0,0 7 0,0 0 0,0 0 0,0 0 0,0 0 0,0-7 0,0-1 0,0-1 0,0-4 0,0 4 0,0-6 0,0 0 0,0 0 0,0 0 0,0 6 0,0 3 0,0 6 0,0 7 0,0 3 0,0 7 0,0 0 0,0 0 0,0 1 0,0-1 0,0 0 0,0-7 0,0 5 0,0-13 0,0 13 0,-6-13 0,5 6 0,-6-8 0,7 0 0,0 0 0,0-1 0,0 1 0,0-6 0,0-3 0,0-6 0,0 0 0,0 0 0,0 0 0,0-1 0,0 1 0,0 0 0,0 7 0,0-6 0,0 6 0,0-7 0,0 0 0,0-1 0,6-4 0,-5-9 0,5-12 0,-6-2 0,0-12 0,0 6 0,0 0 0,0-6 0,0-2 0,0-8 0,0-9 0,0-8 0,0 6 0,0-6 0,0 0 0,0-2 0,0-19 0,0 8 0,0-8 0,0 10 0,7 0 0,-5 0 0,5-9 0,-7 15 0,0-13 0,0 24 0,0-6 0,0 9 0,0 7 0,0 2 0,0 8 0,0 7 0,0 1 0,0 7 0,0 0 0,0 0 0,0 0 0,0 18 0,0 13 0,0 11 0,0 15 0,0-7 0,0 9 0,0-1 0,0 0 0,0 9 0,0-7 0,0 26 0,0-5 0,8 18 0,1 1 0,1 10 0,-2-8 0,-8 8 0,0-20 0,0-2 0,0-19 0,0-10 0,0-10 0,0-15 0,0-2 0,0-6 0,0 0 0,5-6 0,-3 5 0,9-11 0,-9 11 0,3-17 0,-5 4 0,0-19 0,0-1 0,0-15 0,0 6 0,0-6 0,0 8 0,0 0 0,0-8 0,0 6 0,0-13 0,0 13 0,0-14 0,0 6 0,0-16 0,0-2 0,0-9 0,0 0 0,0 9 0,0 10 0,0 10 0,0 8 0,0 0 0,0 0 0,0-8 0,0 6 0,0-14 0,0-2 0,0-2 0,7-6 0,-5 0 0,11 14 0,-12-4 0,5 16 0,-6 6 0,0 3 0,0 6 0,0 0 0,0 0 0,0 0 0,0 11 0,0 9 0,0 7 0,0 12 0,0-12 0,0 6 0,0-1 0,0-4 0,0 11 0,0-5 0,0 1 0,0 4 0,0-12 0,0 13 0,0-6 0,0 0 0,0 13 0,0-11 0,0 29 0,0-12 0,0 22 0,0-5 0,0 7 0,0 1 0,0 0 0,0 0 0,0 0 0,0-9 0,0-2 0,0-9 0,0 0 0,0 0 0,0 1 0,0-1 0,0 0 0,0 1 0,-6-9 0,5-1 0,-12-8 0,11-7 0,-4-2 0,6-6 0,0 0 0,0 0 0,0 0 0,0 0 0,0 0 0,0-1 0,0-10 0,0-16 0,0-9 0,0-11 0,0-2 0,0 6 0,0-13 0,-13 5 0,9-7 0,-9-9 0,13-12 0,0-11 0,0 0 0,0-8 0,0 18 0,0-7 0,0 9 0,0 0 0,0 8 0,0-5 0,0 14 0,0-6 0,0 8 0,0 1 0,0 7 0,0-5 0,0 13 0,0-6 0,0 8 0,0 7 0,0 1 0,-6 0 0,4 5 0,-4-4 0,0 6 0,5 0 0,-5-7 0,0-1 0,4-1 0,-4-4 0,6 4 0,-7-6 0,6 7 0,-5 1 0,6 7 0,0 0 0,0 12 0,0 15 0,0 8 0,0 12 0,0-6 0,0 0 0,0 0 0,0-1 0,0-5 0,0 12 0,0-11 0,0 29 0,0-12 0,0 22 0,0-6 0,0 9 0,0 0 0,0 0 0,0-9 0,0 6 0,0-14 0,0 14 0,7-5 0,-5 7 0,11-7 0,-11-4 0,11-7 0,-11-1 0,5 0 0,0 1 0,-6-9 0,6 6 0,-7-13 0,0 14 0,0-15 0,0 7 0,0-8 0,0 0 0,0 0 0,0 7 0,0-5 0,0 14 0,0-15 0,0 15 0,0-14 0,0 5 0,0-7 0,0-7 0,0 6 0,0-13 0,0 6 0,0-26 0,0-4 0,0-18 0,0 0 0,0 0 0,0-7 0,0 5 0,0-14 0,0-2 0,0-20 0,0-22 0,0 8 0,0 22 0,0-1 0,0-34 0,4 37 0,0 1 0,-3-43 0,7 12 0,-8 9 0,0 11 0,0 12 0,0 8 0,0 8 0,0 3 0,0-1 0,0 6 0,0-6 0,0 8 0,0 0 0,0 0 0,0 0 0,0 7 0,0 1 0,0 7 0,0 0 0,0 0 0,0 0 0,0 0 0,0-7 0,0-1 0,0-7 0,0 6 0,0-4 0,0 11 0,0 7 0,0 28 0,0 12 0,0 11 0,0-8 0,0-7 0,-7 8 0,6-6 0,-6 13 0,7-13 0,-7 13 0,5-5 0,-4 16 0,6 2 0,0 9 0,-8-1 0,7 1 0,-14 0 0,13-9 0,-5 7 0,0-16 0,6 7 0,-13-9 0,12-7 0,-4-2 0,0-15 0,5-2 0,-5-6 0,6 0 0,0 0 0,0 0 0,0 0 0,0 0 0,0-1 0,0 8 0,0 1 0,0 15 0,0-6 0,0 5 0,0-14 0,0-1 0,0-7 0,0 0 0,0 0 0,0-1 0,0-17 0,0-5 0,0-18 0,0 0 0,0-8 0,0 6 0,0-5 0,0-1 0,0 6 0,0-14 0,0 14 0,0-22 0,0-17 0,0-21 0,0 30 0,0-2 0,-1 10 0,2 1 0,3-9 0,0 1 0,-2-41 0,5 49 0,2 2 0,0-39 0,0 13 0,-2 27 0,-7 3 0,0 17 0,0 7 0,0 1 0,0 1 0,0 4 0,0-5 0,0 7 0,0 0 0,0 0 0,0 0 0,0 0 0,0 0 0,0 0 0,0 0 0,-5 0 0,3 0 0,-4 0 0,6 0 0,0 0 0,0 11 0,0 18 0,0 7 0,0 13 0,0 0 0,0-7 0,0 15 0,7-7 0,-5 9 0,12 8 0,-13 2 0,6 18 0,-7-7 0,0 17 0,0-16 0,8 16 0,-6-26 0,6 14 0,-8-15 0,0-1 0,0-2 0,0-9 0,0 0 0,7 9 0,-5-6 0,5 6 0,-7-9 0,0-8 0,0-1 0,0-8 0,0-7 0,0-1 0,0-7 0,0-1 0,0 1 0,0 0 0,0 0 0,0-12 0,0-15 0,0-2 0,0-16 0,0 3 0,0-9 0,0-7 0,0-9 0,0-3 0,0-7 0,0-11 0,0-13 0,0-1 0,0-8 0,0 20 0,0-8 0,0 18 0,0-8 0,0 19 0,0-7 0,0 16 0,0-7 0,0 8 0,0 1 0,0-1 0,0-8 0,0 7 0,0 0 0,0 12 0,0 13 0,0 2 0,0 7 0,0 0 0,0 12 0,0 8 0,0 7 0,0 5 0,0 0 0,0-10 0,0 4 0</inkml:trace>
</inkml:ink>
</file>

<file path=ppt/ink/ink1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6T00:06:42.026"/>
    </inkml:context>
    <inkml:brush xml:id="br0">
      <inkml:brushProperty name="width" value="0.3" units="cm"/>
      <inkml:brushProperty name="height" value="0.6" units="cm"/>
      <inkml:brushProperty name="tip" value="rectangle"/>
      <inkml:brushProperty name="rasterOp" value="maskPen"/>
    </inkml:brush>
  </inkml:definitions>
  <inkml:trace contextRef="#ctx0" brushRef="#br0">167 201,'22'-35,"1"11,-16 18,6 6,11 0,-14-6,13 5,-10-5,1 6,5-6,-7 5,1-11,0 5,7-7,9 0,0 0,7-1,-8 8,-7-5,5 10,-11-4,5 1,-8 3,7-4,-10 23,8-1,-16 10,11-7,-5-7,6 1,-1 0,2 7,-1-6,0 6,0-7,0 0,0-1,0 1,-6 0,4 0,-9 6,3-5,1 4,-5-5,11 0,-5 0,0 0,5 0,-5 5,0-3,4 3,-9-5,4 0,-6 6,0-5,0 4,0 1,0-5,0 5,-6 0,4-5,-3 4,-1-5,-1 0,-7 6,7-5,-4 5,3-7,1 1,-4 6,9-5,-9 5,3-6,-5-6,0 4,0-4,0 13,-1 1,-7 15,5-6,-11 5,4 1,1-6,-6 5,12-7,-3-7,5-1,1-7,6 0,-5 0,5 0,-12-6,5-2,-5 1,6-4,-6 9,-2 3,-6 7,-1 7,-9 9,-4 19,1-12,-10 28,19-32,-9 16,10-18,7-3,4-13,11-3,-4-6,11 0,-5 5,6-3,0 3,0 1,0 2,0 14,0 2,0 1,0-3,0-14,0-1,0 0,6-6,-5 6,11-7,1-6,1-2,4-5,-5 6,-6-33,-1 19,0-22,1 18,6 11,6-11,-11 5,9 0,-4-5,1 11,5-5,-6 0,0 5,5-5,-3 6,3 0,7 0,-2 0,11 0,-6 0,7 0,-5 0,-1 0,-3 0,-11 0,4 0,0 0,-10 11,8 4,-10 5,6-2,6-4,-4-1,4-6,-6 5,0-11,0 11,6-11,-5 5,4-6,-5 6,13-5,-10 10,9-9,-12 4,0-6,5 5,-4-3,5 3,0-5,2 0,6 0,8 0,3 0,-1 0,-8 0,5 0,-17 0,10 0,-14 0,0 0,5 0,-9-17,8 13,-16-19,11 10,-11-2,5-4,-6 0,0 5,0-5,0 0,0 5,0-5</inkml:trace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5T23:56:37.44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0 1412 24575,'36'0'0,"-6"-12"0,13 2 0,-5-18 0,7 5 0,9-1 0,-7-5 0,7 12 0,-8-12 0,-1 5 0,0 1 0,9-7 0,-6 7 0,5-2 0,-7-4 0,8 12 0,-15-4 0,13-2 0,-14 7 0,7-6 0,1 0 0,-1 5 0,0-5 0,0 1 0,1 4 0,-1-12 0,-8 13 0,7-6 0,-14 2 0,5 3 0,-7-9 0,0 10 0,0-4 0,0 6 0,0 0 0,0-7 0,0 6 0,-1-6 0,1 7 0,8-7 0,-6 5 0,5-5 0,-7 7 0,8-1 0,-6 7 0,5-5 0,-7 5 0,0-6 0,0 0 0,20-7 0,-15 5 0,15-11 0,-12 11 0,1-11 0,1 10 0,-3-10 0,1 11 0,-6-5 0,13 6 0,-13-5 0,6 4 0,-8-5 0,-7 8 0,5-1 0,-11 6 0,4-4 0,-6 11 0,0-5 0,0 6 0,0 0 0,-6-6 0,4-1 0,11-7 0,1-6 0,13 4 0,-9-4 0,1 6 0,-6 0 0,4 0 0,-12 1 0,6 5 0,-7 2 0,-6 1 0,4 3 0,-9-4 0,4 6 0</inkml:trace>
</inkml:ink>
</file>

<file path=ppt/ink/ink2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6T00:07:00.935"/>
    </inkml:context>
    <inkml:brush xml:id="br0">
      <inkml:brushProperty name="width" value="0.3" units="cm"/>
      <inkml:brushProperty name="height" value="0.6" units="cm"/>
      <inkml:brushProperty name="color" value="#FF2500"/>
      <inkml:brushProperty name="tip" value="rectangle"/>
      <inkml:brushProperty name="rasterOp" value="maskPen"/>
    </inkml:brush>
  </inkml:definitions>
  <inkml:trace contextRef="#ctx0" brushRef="#br0">15216 0,'-14'59,"-1"-4,0-17,7-3,-4-13,4 4,1-12,1 6,0-7,4 0,-23 20,14-1,-23 19,17-6,-13 9,13-14,-5 4,1-8,5-6,1-1,3-10,10-6,-3 0,-1 5,-1-3,-14 18,6-10,-14 20,6-5,-17 18,6 0,-14 4,14 3,-4-22,7 11,9-29,1 11,8-19,0 4,5-6,-3 0,-3 6,-8 3,-6 6,-18 18,4-5,-17 26,11-24,-3 22,11-24,-8 16,24-26,-12 5,21-22,1 6,3-7,9 0,-9 0,-3 0,-17 16,1-5,-8 21,2-15,4 14,-20 7,-5 1,1 11,-1-9,3-4,15-12,2-2,1-5,12-2,-10-2,19-12,-5 5,7-13,-6 5,-29 12,-5 11,-13 8,18-5,-15 25,-3 7,26-28,-2 1,-5 8,-5 6,5-7,9-12,3-4,0 6,1-3,-26 18,7 2,-3 1,17-26,0-1,-5 12,0-1,-21 8,25-19,-8 8,12-16,8-3,-26 3,12 0,-15 2,14-3,5-8,-48 3,22-1,-16 1,19-1,21-1,-14-7,16-1,-14 0,3 2,1 0,-4-2,22 0,-6-6,-18 5,11 1,-20-5,17 4,1-6,-9 0,-12 8,7-6,-13 6,24-2,2-4,-16 5,11-7,-15 0,12 0,-10 7,-4-5,-1 6,12-3,-3-1,-27-2,31 6,-3 1,-6-8,1-1,-33 8,40-8,0 0,3-1,2 2,-38 7,35-7,-1 0,6 3,0 0,-37-4,3 0,16 0,-6 0,17 0,-5 0,5 0,1 0,-7 0,7 0,-9 0,0 0,0 0,0 0,0 0,0 0,0 0,0 0,0 0,-9 0,6 0,-6 0,9 7,-10-5,-2 5,0 0,-7-5,7 5,0-7,-7 8,7-6,0 5,-8-7,8 8,-9-6,-1 6,32-8,1 0,-28 0,17 4,1 0,-9-2,20 6,-1 1,-33-8,37 7,0 0,-5-6,-1-2,6 4,0 0,-47 4,10-6,1 6,-1-8,0 7,10-5,3 6,9-8,0 0,0 0,0 0,0 0,9 0,-7 0,15 0,-14 7,14-5,-15 5,7-7,-9 0,0 0,-20 8,15-6,-15 6,10-8,-2 8,-10-6,10 5,-7-7,7 8,-10-6,10 13,23-10,2 0,-12 5,6-6,1 0,-14 4,-27-6,1 5,8 1,35-7,0 0,-35 7,-9-8,12 0,-1 0,0 0,10 7,-7-5,17 5,-8-7,19 0,-7 0,15 0,-6 0,0 0,7 0,-16 0,7 0,-1 0,-6 0,7 0,-9 0,0 0,0 0,0 7,0-5,0 5,0-7,9 0,-7 7,16-5,-16 5,23-7,-12 0,22 0,-6 0,15 0,-6 0,13 0,-6 0,7 0,-6 0,5 0,-5 0,0-6,5 5,-5-11,6 5,6-6,-5 0,5 0</inkml:trace>
</inkml:ink>
</file>

<file path=ppt/ink/ink2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6T00:07:08"/>
    </inkml:context>
    <inkml:brush xml:id="br0">
      <inkml:brushProperty name="width" value="0.3" units="cm"/>
      <inkml:brushProperty name="height" value="0.6" units="cm"/>
      <inkml:brushProperty name="color" value="#FF2500"/>
      <inkml:brushProperty name="tip" value="rectangle"/>
      <inkml:brushProperty name="rasterOp" value="maskPen"/>
    </inkml:brush>
  </inkml:definitions>
  <inkml:trace contextRef="#ctx0" brushRef="#br0">1529 0,'0'59,"0"-13,0-26,0-7,0 5,0-3,0 3,0 15,0 18,0 13,0 20,0-7,0 20,0 3,0 0,0-13,-14-13,10-17,-11-11,15-17,0-3,0-11,0 4,0 0,0-5,0 5,0 14,0-1,-6 19,4-14,-11-1,11-8,-4-7,6-1,-6-7,5 5,-5-4,6 5,0 6,0 6,0 12,0 2,0 0,0-7,0-2,0-8,0-7,0-2,0-6,-11 0,-10-29,0 10,-4-24,18 17,-5 0,5 0,0 0,-5 0,5 0,0 0,-5-6,11 4,-11-3,11 5,-5 0,0-6,5 4,-11-4,5 6,0 0,-12 0,10 6,-17-6,5 5,-7 0,-1-4,1 10,0-10,7 10,1-10,7 11,0-11,-6 5,5 0,-12-5,5 10,-15-11,6 5,-5 0,6-5,1 12,7-12,1 6,7 0,0-5,0-1,0 5,-6-10,4 16,-5-4,7 0,0-1,0-6,0 6,0-5,-12 11,2-11,-11 10,6-10,-8 3,6-5,1 6,3-5,11 12,-5-11,7 10,6-15,-10 8,8-4,-4 1,-5 5,10 0,-11 1,6-5,0 2,-7-10,6 6,-13-1,6 0,-1 6,3-4,6 11,0-11,11-7,3 3,12-3,0 8,0 4,0-6,0 5,0-3,5 9,-3-9,3 9,-5-9,0 4,0-1,0-3,5 3,-3-11,4-3,1 1,2-6,-1 12,5-5,-11 7,5-1,-8 7,1 1,6 6,-5-6,11-8,-3-1,6-5,0 6,-7 0,-2 1,1-1,-6 7,6-5,-7 10,0-9,6-3,2-8,7-6,0 6,-6-4,-2 11,0-5,-6 6,6 7,-7-5,-1 11,14-18,-4 10,12-11,-13 6,5 0,-11 1,5-1,-8 7,1-4,6 9,-5-4,11 6,-10 0,11-6,-11 5,11-12,-11 11,4-4,-6 0,0 5,5-5,3-6,0 3,5-18,-5 12,7-5,-7 6,-1 7,-7-5,0 11,-1-11,-4-2,-3-1,-28 47,12-20,-14 40,19-39,6 0,0 6,0-5,0 5,0-1,0-3,0 10,0-11,0 6,0-1,0-4,0 5,0-1,0-4,0 11,0-12,0 6,0-1,0-5,0 4,0 1,-7 10,-1 7,-7 10,6-9,-4 6,5-13,-7 6,7-15,-4-1,11-7,-5-1,6 7,0-5,-6 5,5-6,-5 6,6 10,-7 9,6 7,-12-7,11 5,-10-20,11 11,-5-19,6 4,0-6,-18-46,14 22,-19-36,16 34,-1-7,-3 5,4-4,-6 6,0 0,0-1,0 7,0-4,-6 9,4-4,-4 1,6 3,-5-4,3 6,-10 0,10 0,-11 0,4 0,1 0,1 0,7 0,-6 0,5 0,-5 0,0 0,62-17,-36 13,52-14,-47 18,1-5,6 3,-5-9,5 9,-6-9,0 3,-1 1,1-10,0 14,0-20,0 20,-6-15,4 5,-3 5,4-10,1 11,0 0,0-5,0 5,-18 44,7-32,-14 39</inkml:trace>
</inkml:ink>
</file>

<file path=ppt/ink/ink2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6T01:38:26.263"/>
    </inkml:context>
    <inkml:brush xml:id="br0">
      <inkml:brushProperty name="width" value="0.3" units="cm"/>
      <inkml:brushProperty name="height" value="0.6" units="cm"/>
      <inkml:brushProperty name="tip" value="rectangle"/>
      <inkml:brushProperty name="rasterOp" value="maskPen"/>
    </inkml:brush>
  </inkml:definitions>
  <inkml:trace contextRef="#ctx0" brushRef="#br0">0 1,'0'0</inkml:trace>
</inkml:ink>
</file>

<file path=ppt/ink/ink2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6T01:40:31.540"/>
    </inkml:context>
    <inkml:brush xml:id="br0">
      <inkml:brushProperty name="width" value="0.3" units="cm"/>
      <inkml:brushProperty name="height" value="0.6" units="cm"/>
      <inkml:brushProperty name="tip" value="rectangle"/>
      <inkml:brushProperty name="rasterOp" value="maskPen"/>
    </inkml:brush>
  </inkml:definitions>
  <inkml:trace contextRef="#ctx0" brushRef="#br0">48 341,'0'-43,"0"6,0 24,6 6,1-16,6 12,0-13,-6 11,5 6,0-5,3 11,3-5,1 6,-5-6,5-1,-6-6,-1 5,1-3,0 4,0-6,0 5,6 3,-5 5,4 0,-5-6,6-1,-5-6,11 5,-10-3,5 9,-8-3,1-1,6 4,-5-3,5 5,-1 0,-3 0,3 0,1 0,-5 0,5 0,-1 0,-3 0,3 0,1 0,-5 0,5 0,-1 5,-3-3,3 3,-5 1,0-4,5 3,-3 1,3 1,-5 0,0 5,6-5,-5 0,5 4,-7-9,1 9,0-4,0 6,0 0,-6 0,-1 6,-1-5,3 5,4-7,-4 1,3 0,-4 0,6 0,0 0,-6 0,4-1,-9 7,9-5,-9 5,4-6,-6 5,0-3,0 3,0 8,0-10,0 15,0-9,0 6,0-7,0-2,0-6,0 6,0-5,0 5,0-1,-6-3,-2 3,1-5,-4 0,3 0,-5 0,0 0,0-1,0 1,6 0,-4 0,3 0,-5 0,0 0,0 6,0-4,-1 11,-6-5,4 7,-4 0,6-7,1-1,-1-1,1-4,5 4,-3-6,9 0,-9 0,4 0,-7 0,7 0,-4-1,3 7,-5-5,6 5,-4-6,9 0,-9-1,3 1,1 0,-4 0,3 0,-5 0,0 0,0 6,-7 2,5 1,-5 4,6-5,0 0,7-1,-5-7,11 0,-11 0,5 5,-7 3,-6 0,5 5,-6-4,8-1,-1-1,7-1,-4-4,3 11,-5-11,-1 11,6-12,-4 13,4-6,-6 0,0 5,7-11,-6 11,6-11,-1 4,-3-6,4 0,-6 0,5 0,-9-1,14 1,-14 0,9 6,-5-5,6 5,1-7,1 1,-3 0,-5 6,6-5,-4-1,3-2,-5-3,6 10,-5-4,5 5,-6-6,6 0,-5 0,5 5,0-3,-5-3,11-46,-5 18,6-32,0 35,6 0,-5-7,11 5,-11-11,11 11,-11-4,11-1,-11 5,11-4,-10 6,9 0,-4 0,1-1,3 1,-4 0,12 6,-5 1,5 6,-1 0,-3 0,3 0,1-5,-5 3,5-4,0 6,-4 0,4 0,0 0,-5 0,11 0,-10 0,4 0,7 0,-10 0,16 0,-18 0,12 0,-4 0,-1 0,5 0,-11 0,4 0,1 0,-6 0,6 0,-7 6,5 1,-3 6,3 0,-5 0,0 0,0 0,-6-1,4 1,-4 6,6-5,0 5,0-6,-6 0,5-1,-5 1,6 0,0 0,-1 0,-4 0,3 0,-4-1,6 1,-6 0,5 0,-5 0,6 0,0 0,-1 0,1-1,0-4,0 3,0-4,0 6,0-6,-1 5,1-5,0 6,0-6,0 4,0-4,0 1,0 3,-1-4,1 0,6-1,-5-6,5 0,0 0,2 0,7 0,8 0,10 0,10 0,0-7,7-9,-15-1,6-13,-9 7,-8 0,-1-5,-15 13,-1-11,-7 11,1-5,-7 7,4 0,-9-6,3 5,-5-5,0 0,0 5,0-19,0 9,0-19,0 13,0-6,0 8,0 7,0 1,0 7,0 0</inkml:trace>
</inkml:ink>
</file>

<file path=ppt/ink/ink2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6T01:40:40.096"/>
    </inkml:context>
    <inkml:brush xml:id="br0">
      <inkml:brushProperty name="width" value="0.3" units="cm"/>
      <inkml:brushProperty name="height" value="0.6" units="cm"/>
      <inkml:brushProperty name="tip" value="rectangle"/>
      <inkml:brushProperty name="rasterOp" value="maskPen"/>
    </inkml:brush>
  </inkml:definitions>
  <inkml:trace contextRef="#ctx0" brushRef="#br0">146 117,'42'0,"-7"0,-22 0,0 0,6 0,-5 0,5 0,-1 0,-4 0,5 0,0 0,-5 0,4 0,1 0,-5 0,12 0,-12 0,12 0,-11 0,11 0,-11 0,4 0,0 0,-5 0,5 0,-1 0,-3-5,3 3,-5-9,0 9,7-10,-6 10,12-4,-11 0,4 5,-6-11,0 11,6-5,-5 6,5 0,-1-6,-4 5,5-5,0 0,-5 5,5-11,-7 11,1-5,0-6,-23 55,5-43,-13 52,6-45,5 6,-6 5,6-3,-5 3,11-5,-11 0,5 0,0 0,-5-1,5 7,0-5,-5 5,4 1,-5-6,-1 12,7-4,-6 5,6-5,-7 4,0-5,0 7,0-7,7-1,-5-7,11 0,-5 5,0-4,-1-1,-6-1,0-5,0 6,0 0,-1 6,1-4,-1 11,1-5,-2 7,1 0,1-7,-1 5,1-11,-1 11,0-11,7 4,-5-6,11 0,-11 0,5 5,-6-3,6 10,-5-10,5 4,-7 1,7-6,-5 6,11-7,-11-1,10 7,-9-10,44-27,-25 5,34-23,-29 29,-1-5,1 5,0 0,0-5,0 5,0 0,0-5,5 11,-3-5,3 6,1 0,-5 0,5 0,0 0,-4 0,4 0,0 0,-5 0,5 0,-1 0,-3 0,3 0,1 0,-5 0,5 0,-1 0,-3 0,3 0,1 0,-5 0,5 0,-1 6,-4-5,5 5,-6-1,0 3,5-1,-9 4,14-4,-15 0,11 5,-6-5,0 6,0 0,-1 0,1-1,-5 1,3 0,-3 7,5 1,1 7,0 0,0 0,-6 0,4 0,-10-7,10 5,-10-11,4 4,-6-6,5 0,-3 5,4-3,-1 3,-3-5,3 6,1-5,-4 11,3-10,-5 4,0-6,0 6,0-5,6 5,-4-6,3 5,-5-4,0 5,0 0,0-5,0 5,0-1,0-4,0 12,0-12,0 6,0-2,0-3,0 3,0 1,0-5,0 5,0-1,0-3,0 3,0 1,0-5,-6 11,-2-3,0-1,-4 5,10-11,-10 4,5-6,0 0,-5 0,5 0,-7 6,1-4,0 4,0-6,-7 7,5-6,-11 12,11-11,-11 5,4 0,1-5,1 4,1-5,4-1,-5-6,1 5,-3-4,-6 0,0 4,-8-4,6 6,-13 1,13-7,-14 5,14-5,-5 1,6-3,8-6,1 5,1-3,4 4,-5-6,7 0,-6 0,5 0,-5 0,0 0,5 0,-5 0,0 0,5 0,-5 0,0 0,-2-7,1 6,-7-12,12 6,-4-7,-1 1,5 0,-11-1,11 1,-4-1,6 1,0 0,-1 0,1-7,0 6,-1-6,7 7,-4 0,3-7,0 5,-4-4,11 6,-11 0,5-6,0 4,1-3,6 5,0-6,0 4,0-3</inkml:trace>
</inkml:ink>
</file>

<file path=ppt/ink/ink2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6T01:41:16.949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136 120 24575,'0'-21'0,"0"1"0,0 7 0,5 6 0,2 1 0,1 0 0,3 5 0,-4-5 0,0 0 0,5 5 0,-5-5 0,0 0 0,4 5 0,-3-5 0,-1 0 0,4 5 0,-4-5 0,6 6 0,0 0 0,0 0 0,0 0 0,0 0 0,0 0 0,-1 0 0,1 0 0,0 0 0,0 0 0,0 0 0,0 0 0,0 0 0,0 0 0,-1 6 0,1-5 0,0 11 0,0-5 0,-6 6 0,-1-1 0,-6 1 0,0 0 0,0 0 0,0 0 0,0 0 0,0 0 0,0 0 0,0-1 0,0 1 0,0 0 0,0 0 0,0 0 0,6 0 0,-5 0 0,5-1 0,-6 1 0,0 0 0,0 0 0,0 0 0,0 0 0,0 0 0,0 0 0,0-1 0,0 1 0,-6-6 0,4 5 0,-9-11 0,9 11 0,-9-11 0,9 11 0,-9-11 0,9 10 0,-9-9 0,9 9 0,-9-4 0,4 6 0,-1 0 0,-3-6 0,9 5 0,-9-11 0,4 11 0,-7-11 0,1 11 0,0-11 0,0 5 0,0-6 0,6 5 0,-4-3 0,3 4 0,-5-6 0,6 5 0,-4 2 0,3 1 0,-5 3 0,0-4 0,0 6 0,0 0 0,0 0 0,0 0 0,0-6 0,0 4 0,6-4 0,-5 0 0,11 5 0,-11-5 0,11 6 0,-11 0 0,5 0 0,-6 0 0,0-1 0,6 1 0,-5 0 0,5 0 0,-6 0 0,6 0 0,-5 0 0,11-1 0,-5 1 0,0 0 0,5 0 0,-5 0 0,6 0 0,0 0 0,0 0 0,0-12 0,0-8 0,0-8 0,6-4 0,1 12 0,0-4 0,4 9 0,-4-9 0,6 9 0,0-10 0,0 11 0,-6-11 0,5 11 0,-5-5 0,6 6 0,-6-6 0,4 5 0,-4-5 0,6 6 0,0 0 0,0 0 0,0 0 0,0 0 0,0 0 0,-1 0 0,1 0 0,0 0 0,0 0 0,0 0 0,0 0 0,0 0 0,0 0 0,-1 0 0,1 0 0,0 0 0,0 0 0,0 0 0,0 0 0,0 6 0,-1-5 0,1 5 0,0-6 0,-6 6 0,5-5 0,-5 5 0,6-6 0,0 0 0,0 0 0,-1 0 0,1 0 0,0 0 0,0 0 0,0 0 0,0 0 0,0 0 0,-1 0 0,-4-6 0,3-1 0,-4-6 0,0 0 0,5 0 0,-11 0 0,11 0 0,-11 0 0,11 6 0,-11-5 0,5 5 0,-6-6 0,0 0 0,0 0 0,0 0 0,0 0 0,0 0 0,0 0 0,0 0 0,0 0 0,0 0 0,0 5 0,0 2 0</inkml:trace>
</inkml:ink>
</file>

<file path=ppt/ink/ink2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6T01:41:33.577"/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1 1 24575,'0'13'0,"0"0"0,0-1 0,0 1 0,0 0 0,0 0 0,0 0 0,0 0 0,0 0 0,0 0 0,0-1 0,0 1 0,0 0 0,0 0 0,0 0 0,0 0 0,0 0 0,0-1 0,0 1 0,5 0 0,-3 0 0,9 0 0,-9 0 0,3 0 0,-5 0 0,0-1 0,0 1 0,0 0 0,6-6 0,-4 5 0,3-5 0,-5 6 0,0 0 0,0-1 0,0 1 0,6 0 0,-5 0 0,5 0 0,-6 0 0,6 0 0,-5 0 0,5-1 0,-6 1 0,0 0 0,0 0 0,0 0 0,0 0 0,0 0 0,0-1 0,0 1 0,0 0 0,0 0 0,6 0 0,-5 0 0,5 0 0,-6 0 0,0-1 0,0 1 0,0 0 0,0 0 0,0 0 0,0 0 0,0 0 0,0-1 0,0 1 0,0 0 0,0 0 0,0 0 0,0 0 0,0 0 0,0 0 0,0-1 0,0-4 0,0-3 0</inkml:trace>
</inkml:ink>
</file>

<file path=ppt/ink/ink2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6T01:41:36.732"/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0 0 24575,'13'0'0,"0"0"0,0 0 0,0 0 0,0 0 0,0 0 0,0 0 0,-1 0 0,1 0 0,0 0 0,0 0 0,0 0 0,0 0 0,0 0 0,-1 0 0,1 0 0,0 0 0,0 0 0,0 0 0,0 0 0,0 0 0,0 0 0,-1 0 0,1 0 0,0 0 0,0 0 0,0 0 0,0 0 0,0 0 0,-1 0 0,1 0 0,0 0 0,0 0 0,0 0 0,0 0 0,0 0 0,0 0 0,-1 0 0,1 0 0,0 0 0,0 0 0,0 0 0,0 0 0,0 0 0,-1 0 0,1 0 0,0 0 0,0 0 0,0 0 0,0 0 0,0 0 0,0 0 0,-1 0 0,1 0 0,-11 0 0,-4 0 0</inkml:trace>
</inkml:ink>
</file>

<file path=ppt/ink/ink2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6T01:41:48.228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0 288 24575,'0'-22'0,"0"3"0,0 6 0,0 0 0,0 0 0,6 5 0,-5-3 0,5 4 0,-6-6 0,0 0 0,6 5 0,-5-3 0,10 4 0,-9-6 0,9-1 0,-3 1 0,5-6 0,0-3 0,1 1 0,-7 1 0,5 13 0,-11 7 0,5 7 0,-6 6 0,0 0 0,0 0 0,0 0 0,0-1 0,0 1 0,0 0 0,0 0 0,0 0 0,0 0 0,0 0 0,0 0 0,0-1 0,0 1 0,0 0 0,0 0 0,0 0 0,0 0 0,0 0 0,0-1 0,0 1 0,0 0 0,0 0 0,0 0 0,0 0 0,0 0 0,0 0 0,0-1 0,0 1 0,0 0 0,0 0 0,0 0 0,0 0 0,0 0 0,0-1 0,0 1 0,0 0 0,0 0 0,0 0 0,0 0 0,0 0 0,0 0 0,0-1 0,0 1 0,0 0 0,0 0 0,0 0 0,0 0 0,0 0 0,0 0 0,0-1 0,0 1 0,0 0 0,0 0 0,0 0 0,0 0 0,0 0 0,0-1 0,0 1 0,0 0 0,0 0 0,0 0 0,0 0 0,0 0 0,0 0 0,0-1 0,0 1 0,0 0 0,0 0 0,0 0 0,0 0 0,0 0 0,0-1 0,0 1 0,0 0 0,0 0 0,0 0 0,0 0 0,0-6 0,0-1 0</inkml:trace>
</inkml:ink>
</file>

<file path=ppt/ink/ink2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6T01:41:50.434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28 24575,'13'0'0,"-1"0"0,1 0 0,0 0 0,0 0 0,0 0 0,0 0 0,0 0 0,0 0 0,-1 0 0,2-12 0,-1 8 0,0-8 0,0 12 0,0 0 0,0 0 0,0 0 0,-1 0 0,1 0 0,0 0 0,0 0 0,0 0 0,0 0 0,0 0 0,-1 0 0,1 0 0,0 0 0,0 0 0,0 0 0,0 0 0,0 0 0,0 0 0,-6 0 0,-2 0 0</inkml:trace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5T23:56:40.824"/>
    </inkml:context>
    <inkml:brush xml:id="br0">
      <inkml:brushProperty name="width" value="0.1" units="cm"/>
      <inkml:brushProperty name="height" value="0.1" units="cm"/>
    </inkml:brush>
  </inkml:definitions>
  <inkml:trace contextRef="#ctx0" brushRef="#br0">456 68 24575,'28'-14'0,"-7"1"0,5-1 0,-11 6 0,4-4 0,-6 11 0,0-5 0,0 6 0,0 0 0,0 0 0,6 0 0,10 0 0,1 0 0,13 0 0,-13 0 0,-1 0 0,-3 0 0,-11 0 0,4 0 0,-6 0 0,0 0 0,0 0 0,0 0 0,0 0 0,0 0 0,6 0 0,-4 0 0,4 0 0,-6 0 0,0 0 0,0 0 0,0 0 0,-1 0 0,1 0 0,0 0 0,0 0 0,7 6 0,1 2 0,0 0 0,5 4 0,-11-5 0,4 7 0,-6-7 0,-6 4 0,-1-3 0,-6 4 0,0 1 0,0 0 0,6 0 0,-5 7 0,11 1 0,-10 7 0,4-7 0,-6-2 0,0 1 0,0-5 0,0 4 0,0-6 0,0 0 0,0 0 0,0 0 0,0 6 0,0 2 0,0 7 0,0 0 0,0 0 0,0 0 0,0 0 0,0-7 0,0-1 0,0-7 0,0-1 0,0 1 0,-6 0 0,-15 8 0,-5 17 0,-28 13 0,8 24 0,-12-13 0,6 12 0,2-14 0,-1 0 0,10-11 0,4-12 0,15-9 0,2-7 0,7-2 0,0-11 0,-7 4 0,-10 11 0,-1 1 0,-6 13 0,9-9 0,6-7 0,-4 5 0,11-11 0,-11 11 0,-14 13 0,8-6 0,-15 7 0,19-14 0,0-4 0,0 0 0,7-3 0,1-5 0,7-1 0,6-1 0,-5 1 0,11 0 0,-18 0 0,-4 8 0,-7 1 0,-6 7 0,8-1 0,0 0 0,7-7 0,1-1 0,7-8 0,0 1 0,6 0 0,-5-6 0,11-7 0,-5-7 0,12-6 0,-5 0 0,11 6 0,-5-5 0,6 11 0,0-11 0,-1 5 0,1-6 0,0 6 0,0-5 0,-6 5 0,5 0 0,-5-5 0,6 11 0,0-11 0,-1 5 0,1-1 0,0-3 0,0 9 0,7-10 0,1 11 0,14-12 0,-11 11 0,9-11 0,5 4 0,-6 1 0,12-5 0,-16 11 0,0-4 0,-7 6 0,-1 0 0,-7 0 0,0 0 0,0 0 0,-1 0 0,1 0 0,0 0 0,0 0 0,7 0 0,-6 0 0,6 0 0,-7 0 0,-1 0 0,1 0 0,0 0 0,7 0 0,1 0 0,15 0 0,1 0 0,8 0 0,-7 0 0,-2 0 0,-9 0 0,1 0 0,-6 0 0,-3 0 0,-6 0 0,14 0 0,-10-6 0,17 5 0,-13-11 0,15 3 0,-7-5 0,15-1 0,-14 1 0,-1 0 0,-3 6 0,-12-4 0,6 5 0,-7 0 0,0-5 0,-6 5 0,4 0 0,-9-5 0,3 5 0,-5-6 0,6-7 0,2-1 0,6-7 0,0 0 0,0 0 0,0 0 0,0 6 0,-7 3 0,-1 6 0,-6 0 0,0 5 0,0 3 0</inkml:trace>
</inkml:ink>
</file>

<file path=ppt/ink/ink3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6T01:42:02.118"/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0 0 24575,'13'0'0,"0"0"0,0 0 0,0 0 0,0 0 0,0 0 0,-1 0 0,1 0 0,0 0 0,0 0 0,0 0 0,0 0 0,0 0 0,-1 0 0,1 0 0,0 0 0,0 0 0,0 0 0,-6 0 0,-1 0 0</inkml:trace>
</inkml:ink>
</file>

<file path=ppt/ink/ink31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6T01:42:04.826"/>
    </inkml:context>
    <inkml:brush xml:id="br0">
      <inkml:brushProperty name="width" value="0.1" units="cm"/>
      <inkml:brushProperty name="height" value="0.1" units="cm"/>
      <inkml:brushProperty name="color" value="#008C3A"/>
    </inkml:brush>
  </inkml:definitions>
  <inkml:trace contextRef="#ctx0" brushRef="#br0">0 1 24575,'13'0'0,"0"0"0,0 0 0,0 0 0,0 0 0,0 0 0,-1 0 0,1 0 0,0 0 0,0 0 0,0 0 0,0 0 0,0 0 0,0 0 0,-1 0 0,1 0 0,0 0 0,0 0 0,0 0 0,-12 0 0,-2 0 0</inkml:trace>
</inkml:ink>
</file>

<file path=ppt/ink/ink32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6T01:42:30.119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1 24575,'13'0'0,"6"0"0,-4 0 0,11 0 0,-12 0 0,13 0 0,-13 0 0,6 0 0,-1 0 0,-4 0 0,4 0 0,-6 0 0,0 0 0,0 0 0,0 0 0,0 0 0,0 0 0,-1 0 0,8 0 0,-5 0 0,4 0 0,-6 0 0,0 0 0,0 0 0,0 0 0,-1 0 0,1 0 0,0 0 0,0 0 0,0 0 0,0 0 0,0 0 0,-1 0 0,1 0 0,0 0 0,0 0 0,0 0 0,-12 0 0,-8 0 0,-2 5 0,-8-3 0,10 9 0,-6-4 0,0 6 0,0-6 0,5 5 0,-3-11 0,4 11 0,-6-5 0,0 0 0,5 4 0,-3-9 0,4 4 0,-7-1 0,1-3 0,0 3 0,0-5 0,0 0 0,0 6 0,0 1 0,0 0 0,6 5 0,-4-11 0,9 11 0,-9-11 0,9 11 0,-4-5 0,0 6 0,-1-1 0,-6 1 0,0 7 0,-1 1 0,6 7 0,-4-7 0,5-1 0,-6-7 0,6 0 0,-5-1 0,11 1 0,-11-6 0,11-7 0,-5-7 0,6-6 0,6 6 0,1-5 0,6 5 0,-1 0 0,-4-5 0,3 11 0,-4-5 0,6 6 0,0 0 0,0 0 0,-6-6 0,4 5 0,-3-5 0,4 6 0,1 0 0,0 0 0,0 0 0,0 0 0,0 0 0,0 0 0,-1 0 0,1 0 0,0 0 0,0 0 0,0 0 0,0 0 0,0 0 0,0 0 0,-1 0 0,1 0 0,0 0 0,0 0 0,0 0 0,0 6 0,0-5 0,-1 11 0,-4-5 0,3 0 0,-4 4 0,0-4 0,5 1 0,-11 3 0,11-10 0,-11 11 0,5-5 0,-6 6 0,6 0 0,-5 0 0,10 0 0,-9-1 0,9 1 0,-9 0 0,10 7 0,-11-6 0,12 12 0,-6-4 0,1-1 0,4 5 0,-10-11 0,4 11 0,-6-12 0,0 6 0,6-7 0,-5 0 0,5 0 0,-6-1 0,0 1 0,0 0 0,0 0 0,0 0 0,0 0 0,0 6 0,0-4 0,0 4 0,0-6 0,0 0 0,0 0 0,0 0 0,0 0 0,-6-6 0,-1-1 0,-6-1 0,0-3 0,0 4 0,6-1 0,-5 2 0,5 6 0,-6 0 0,6 0 0,-5 0 0,5 0 0,0 0 0,-5-1 0,5-4 0,0 3 0,-5-4 0,5 6 0,-6 0 0,0 0 0,0-6 0,0 4 0,0-9 0,0 4 0,0-6 0,0 0 0,0 0 0,0 0 0,0 0 0,0 0 0,0 0 0,0 0 0,-1 0 0,1 0 0,0 0 0,0 0 0,0 0 0,0 0 0,0 0 0,0 0 0,0 0 0,0 0 0,0 0 0,0 0 0,0 0 0,0 0 0,0 0 0,0 0 0,0 0 0,0 0 0,0 0 0,0-6 0,0-1 0,6-7 0,-5 7 0,11-4 0,-5 3 0,6-5 0,0 0 0,0 0 0,0 0 0,0 0 0,0 0 0,-6 0 0,5 0 0,-11 6 0,11-5 0,-11 5 0,11-6 0,-5 0 0,6 0 0,0 0 0,0 12 0,0 8 0,0 7 0,0 5 0,0-12 0,0-2 0</inkml:trace>
</inkml:ink>
</file>

<file path=ppt/ink/ink33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6T01:43:10.509"/>
    </inkml:context>
    <inkml:brush xml:id="br0">
      <inkml:brushProperty name="width" value="0.1" units="cm"/>
      <inkml:brushProperty name="height" value="0.1" units="cm"/>
      <inkml:brushProperty name="color" value="#E71224"/>
    </inkml:brush>
  </inkml:definitions>
  <inkml:trace contextRef="#ctx0" brushRef="#br0">1 0 24575,'0'0'0</inkml:trace>
</inkml:ink>
</file>

<file path=ppt/ink/ink3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6T01:49:05.671"/>
    </inkml:context>
    <inkml:brush xml:id="br0">
      <inkml:brushProperty name="width" value="0.3" units="cm"/>
      <inkml:brushProperty name="height" value="0.6" units="cm"/>
      <inkml:brushProperty name="tip" value="rectangle"/>
      <inkml:brushProperty name="rasterOp" value="maskPen"/>
    </inkml:brush>
  </inkml:definitions>
  <inkml:trace contextRef="#ctx0" brushRef="#br0">13 235,'13'-36,"0"7,0 29,0-6,0-7,-1 5,1-4,6 12,-5-6,5-1,-6 0,-1 1,7 0,-5 5,5-11,-6 5,0-6,0 6,-1-5,7 5,-5 0,5-5,-6 11,0-5,5 0,-3 5,3-5,1 6,-5 0,5 0,-1 0,-4 0,5 0,0 0,-5 0,4 0,1 0,-5 0,5 0,-6 6,5-5,-3 10,3-9,-11 15,-1-3,0 1,-5 7,16-19,-8 14,10-9,-12 5,4-1,-9 7,3-5,-5 5,0-1,0-3,0 3,0 1,0-5,0 5,0-1,0-3,-5 3,3-5,-4 6,1-5,3 5,-4-7,1 1,3 6,-9-5,3 5,1-6,-5 0,5 5,0-4,-5 5,11-6,-5 0,-5 0,-4-1,-5-4,1-3,6 1,0 1,-7 7,6-1,-13 0,13 0,-13 1,12 6,-5-5,7 4,0-6,0 0,0 0,5 0,-9 0,8 0,-9 0,4-6,1 4,0-4,0 12,0-5,0-1,6-2,-10 2,8 2,-4 3,1-11,11 10,-5-2,0 5,-1 5,-7-4,6 7,-5 8,5-6,-6 5,6-7,-5 0,6 0,-1 0,1-7,2-1,3-7,-4 5,6-4,-5 5,3-6,-9 5,9 3,-4 0,0 5,4-12,-4 6,0-7,5 0,-5 5,6-3,0 3,0 2,-6-6,5 13,-5 1,6 2,0 6,0-8,0 0,0 0,0-7,0-2,0 1,0-5,0 4,0 0,12-63,-4 37,11-47,-6 43,0 9,5-4,-4 1,5 3,1-10,-6 11,12-12,-11 11,11-4,-11 0,11 5,-12-5,6 6,-1 0,-4 0,5 0,-2 0,-4 0,5 0,0 0,-5 0,5 0,-7 6,1 1,0 6,0 0,0 0,0-6,0 4,12-3,-9-1,9-1,-5-6,-6 6,6-5,-7 5,-1 0,7-5,-5 5,5-6,0 0,-5 0,4 0,8 0,-10 0,9 0,-12 0,0 0,5 0,-3 0,3 0,-5-6,0-8,1-7,-1 0,1-6,0 6,-1-1,-5 3,-3 6,-5 0,0-6,0 4,0-3,0-1,0-2,0 0,0 1,0 1,0-3,0 1,0-5,0 4,0 1,0 1,0 7,0-6,0 5,0-5</inkml:trace>
</inkml:ink>
</file>

<file path=ppt/ink/ink3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6T01:49:13.599"/>
    </inkml:context>
    <inkml:brush xml:id="br0">
      <inkml:brushProperty name="width" value="0.3" units="cm"/>
      <inkml:brushProperty name="height" value="0.6" units="cm"/>
      <inkml:brushProperty name="tip" value="rectangle"/>
      <inkml:brushProperty name="rasterOp" value="maskPen"/>
    </inkml:brush>
  </inkml:definitions>
  <inkml:trace contextRef="#ctx0" brushRef="#br0">221 0,'51'0,"-1"6,-36-4,6 10,-1-11,-4 5,11-6,-11 6,11-5,-11 11,4-11,1 11,-6-10,6 4,-7-1,6-3,-4 4,4-6,-6 5,6-3,-5 3,5-5,-1 0,-4 0,5 0,0 6,-5-4,5 3,-1-5,-4 0,5 0,0 0,-5 0,4 0,2 0,-5 0,11 0,-12 0,13 0,-13 0,6 0,-2 0,-3 0,3-5,-11-8,-1-2,-6-4,-29 41,16-15,-23 28,29-22,-5-6,5 11,-6-10,0 5,0-1,0-5,0 6,0-6,0 4,0-4,0 6,5 0,-9 0,8 0,-4 0,2-1,4 1,-7 0,7 0,-4 0,3 0,-5 0,0 0,0 6,0-4,-7 11,4-5,-3 0,5 6,0-6,-6 0,4 6,-4-12,6 11,1-11,-1 11,1-12,-1 13,-6-6,5 0,-5 5,12-11,-4 4,5-6,-6 0,6 0,-5 6,5-5,0 4,-5-5,5 0,0 0,-5 0,5 6,0-5,-5-1,11 4,-5-9,0 11,5 0,-11-5,11 4,-5-5,0 0,33-40,-20 24,29-32,-23 29,0-1,0-6,-1 6,1-5,0 5,0-6,0 6,6-5,-5 11,4-5,1 0,-5 5,5-5,-6 0,0 5,5-5,-3 6,3-6,-5 4,6-3,-5 5,4 0,1 0,-5 0,5 0,-1 0,-3 0,3 0,1 0,-5 0,5 0,-1 0,-3 0,3 0,1 0,-5 0,5 0,-6 5,0 3,-1 4,1-4,0 9,0-14,0 14,0-10,0 0,-1 10,1-8,-6 9,5-5,-11 0,11 0,-11 6,5-5,-6 4,0 1,6-5,-5 5,11-6,-11 0,10 0,-9 5,4-4,-1 5,-3-6,3 5,-5-3,0 3,0 1,0-5,0 5,0-1,0-3,0 3,0 1,0-5,0 5,0-1,0-3,0 3,0 1,0-5,0 5,0-1,0-3,0 3,0 1,0-5,0 5,-5-7,3 8,-4-5,1 4,3-6,-10 12,11-9,-6 16,7-11,-6 1,5 4,-5-12,0 6,5-7,-11 0,11 12,-11-2,10 4,-10-1,4-12,1 13,-5-13,11 12,-11-11,4 11,1-11,-5 4,5-6,-6 0,5 0,-9 0,8 0,-9-1,5 1,5 0,-9 0,8 0,-9-6,5 4,-1-9,-4 9,3-9,-4 3,6 1,0-4,-5 9,3-10,-4 5,0-6,5 0,-5 0,0 0,5 0,-5 0,0 0,5 0,-5 0,0 0,5 0,-12 0,12 0,-13 0,12 0,-4 0,6 0,-7 0,5 0,-4 0,6 0,-6 0,4 0,-4 0,1 0,3 0,-4-6,6 5,0-11,0 5,0 0,0-5,0 5,0-6,6 0,-5 0,5 0,-6 0,0-7,0 11,-1-9,1 11,6-6,-5 0,5 0,0 0,-5 0,11-6,-5 5,6-5,0 0,0 4,0-3</inkml:trace>
</inkml:ink>
</file>

<file path=ppt/ink/ink3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6T01:49:37.565"/>
    </inkml:context>
    <inkml:brush xml:id="br0">
      <inkml:brushProperty name="width" value="0.3" units="cm"/>
      <inkml:brushProperty name="height" value="0.6" units="cm"/>
      <inkml:brushProperty name="color" value="#FF2500"/>
      <inkml:brushProperty name="tip" value="rectangle"/>
      <inkml:brushProperty name="rasterOp" value="maskPen"/>
    </inkml:brush>
  </inkml:definitions>
  <inkml:trace contextRef="#ctx0" brushRef="#br0">41 60,'0'42,"0"-7,0-22,0 7,0 1,0 15,0-7,0 7,0-8,0-7,0 5,0-11,0 5,0-2,0-4,0 5,0 1,0-6,0 12,0-4,0-1,0 5,0-5,0 7,0 0,0 0,0 0,0 0,0 0,0 0,0-7,0 5,0-5,0 0,0-1,0-7,0-58,0 32,0-47,0 41,0 4,0-5,0 7,0-6,-12-3,9 1,-10-6,13 6,0 0,0-6,0 13,0-6,0 7,0-6,0 5,0-5,0 0,0 4,0-3,0-2,0 5,0-4,-6 5,5 1,-5-5,6 3,0-4,0 1,0 3,0-4,0 0,0 5,0-5,0 0,0 5,0-5,0 0,0 5,0-5,0 0,0 5,0-5,0 0,0 5,0 52,0-25,0 46,0-47,0 8,0-6,0 6,0-1,0-5,0 4,0 1,0-5,0 5,0 0,0-5,0 4,0 1,0-5,0 5,0-1,0-3,0 3,0 1,0-5,0 5,0-1,0-3,0 3,0 1,0-5,0 5,0-1,0-3,0 3,0 1,0-5,0 5,0-1,6-3,2 10,-1-16,-1 3</inkml:trace>
</inkml:ink>
</file>

<file path=ppt/ink/ink3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6T01:50:53.857"/>
    </inkml:context>
    <inkml:brush xml:id="br0">
      <inkml:brushProperty name="width" value="0.3" units="cm"/>
      <inkml:brushProperty name="height" value="0.6" units="cm"/>
      <inkml:brushProperty name="color" value="#FF8517"/>
      <inkml:brushProperty name="tip" value="rectangle"/>
      <inkml:brushProperty name="rasterOp" value="maskPen"/>
    </inkml:brush>
  </inkml:definitions>
  <inkml:trace contextRef="#ctx0" brushRef="#br0">678 55,'-43'0,"-1"0,29 0,-11 0,11 0,-11 0,11 0,-11 0,11 0,-5 0,1 0,-3-12,1 8,-5-8,4 12,-6 0,7-6,-6 5,6-5,0 6,1-6,7 5,0-5,-6 6,5 0,-5 0,0 0,4 0,-3 0,-1 0,4 0,-3 0,16 23,3-12,6 19,5-17,-11 0,11 0,-11 5,11-3,-11 3,5-5,-1 0,-3 6,9-5,-9 5,3-7,-5 7,6-5,-4 5,3-6,-5 5,0-3,0 3,0 1,0-5,0 5,0-1,0-3,0 3,0 1,0-5,0 11,0-10,0 4,0 0,0 2,0-1,0 6,0-11,0 11,0-11,0 11,0-11,0 4,0 0,0-5,0 5,0-1,0-4,0 5,29-35,-16 16,23-23,-29 17,4 5,8-5,-4 6,10 0,-12 0,-1 0,7 0,-5 0,5 0,0 0,-5 0,4 0,1 0,-5 0,5 5,-6-3,5 9,-3-9,3 9,-5-9,0 9,0-4,0 0,0 5,-1-5,1 0,0 5,0-5,0 0,0 10,0-8,-1 9,-4-5,3 0,-9 6,3-5,-5 4,6-5,-5 6,5-5,0 5,-5-6,11 5,-11-4,11 5,-5-6,0 0,4 5,-9-3,3 3,1-5,-4 0,3 6,-5-5,0 4,0 1,0-5,0 5,0 0,0-5,0 4,0 1,0-5,0 5,0-1,0-3,0 3,0 1,-5-5,-3 5,1-6,-5 0,5-1,-6 1,0 0,6 0,-5 0,5 0,-6 0,6-1,-10 1,8 0,-10-6,6 5,0-5,0 0,0 5,-6-11,5 5,-5-6,0 0,5 0,-5 0,0 0,4 0,-3 0,-1 0,4 0,-3 0,-1 0,4 0,-4 0,1 0,3 0,-4 0,1 0,3 0,-4 0,0 0,5 0,-5 0,0 0,5 0,-5 0,0 0,5 0,-5 0</inkml:trace>
</inkml:ink>
</file>

<file path=ppt/ink/ink3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6T01:50:56.845"/>
    </inkml:context>
    <inkml:brush xml:id="br0">
      <inkml:brushProperty name="width" value="0.3" units="cm"/>
      <inkml:brushProperty name="height" value="0.6" units="cm"/>
      <inkml:brushProperty name="color" value="#FF8517"/>
      <inkml:brushProperty name="tip" value="rectangle"/>
      <inkml:brushProperty name="rasterOp" value="maskPen"/>
    </inkml:brush>
  </inkml:definitions>
  <inkml:trace contextRef="#ctx0" brushRef="#br0">13 289,'0'-50,"0"7,0 30,0 0,0-6,0 5,0-5,0 0,0 5,0-5,0 0,-5 5,3-5,-4 6</inkml:trace>
</inkml:ink>
</file>

<file path=ppt/ink/ink3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6T01:51:01.447"/>
    </inkml:context>
    <inkml:brush xml:id="br0">
      <inkml:brushProperty name="width" value="0.3" units="cm"/>
      <inkml:brushProperty name="height" value="0.6" units="cm"/>
      <inkml:brushProperty name="color" value="#FF8517"/>
      <inkml:brushProperty name="tip" value="rectangle"/>
      <inkml:brushProperty name="rasterOp" value="maskPen"/>
    </inkml:brush>
  </inkml:definitions>
  <inkml:trace contextRef="#ctx0" brushRef="#br0">1 0,'52'0,"-1"0,-30 0,0 0,-1 0,-1 0,-4 0,4 0,7 0,-10 0,16 0,-18 0,6 0,-2 0,-3 0,3 0,1 0,2 0,-1 0,6 0,-11 0,11 0,-5 0,0 0,-1 0,0 0,-6 0,12 0,-11 0,4 0,0 0,-5 0,5 0,-1 0,-3 6,3-5,-5 5,6-6,-5 0,5 6,-6-5,5 5,-4-6,5 0,0 0,-5 0,4 0,1 0,2 0,-1 0,0 0,-7 0,12 0,-9 0,9 0,-12 0,0 0,6 0,-5 0,4 0,1 0,-5 0,5 0,-6 6,5-5,-3 5,3-6,1 0,-5 0,5 0,-1 0,-3 0,3 0,1 0,-5 0,5 0,-1 0,-3 0,3 0,1 0,1 0</inkml:trace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5T23:56:44.938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1800 24575,'0'-46'0,"0"1"0,0 0 0,0-1 0,0 15 0,0-19 0,0 31 0,0-17 0,0 23 0,0 0 0,0 0 0,0-7 0,0-18 0,0-2 0,7-22 0,-5 14 0,12-6 0,-13 8 0,6 9 0,-7 8 0,0 2 0,0 13 0,0-6 0,0 7 0,0-7 0,0-1 0,0-7 0,6 0 0,-4 6 0,4 3 0,-6 5 0,0 1 0,0 0 0,0 0 0,0 0 0,0-6 0,0-10 0,0-1 0,6-6 0,-4 8 0,4 6 0,-6-4 0,0 11 0,0-4 0,0 6 0,0 0 0,0-7 0,0-2 0,0-13 0,0 5 0,0-6 0,0 0 0,0 6 0,0 1 0,0 9 0,0 7 0,0 0 0,0 0 0,0 0 0,0-6 0,0-3 0,0-14 0,0 6 0,0-5 0,0 13 0,0-4 0,0 11 0,0-5 0,0 19 0,0-3 0,0 9 0</inkml:trace>
</inkml:ink>
</file>

<file path=ppt/ink/ink40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</inkml:traceFormat>
        <inkml:channelProperties>
          <inkml:channelProperty channel="X" name="resolution" value="1000" units="1/cm"/>
          <inkml:channelProperty channel="Y" name="resolution" value="1000" units="1/cm"/>
        </inkml:channelProperties>
      </inkml:inkSource>
      <inkml:timestamp xml:id="ts0" timeString="2020-10-16T01:51:10.227"/>
    </inkml:context>
    <inkml:brush xml:id="br0">
      <inkml:brushProperty name="width" value="0.3" units="cm"/>
      <inkml:brushProperty name="height" value="0.6" units="cm"/>
      <inkml:brushProperty name="color" value="#FF8517"/>
      <inkml:brushProperty name="tip" value="rectangle"/>
      <inkml:brushProperty name="rasterOp" value="maskPen"/>
    </inkml:brush>
  </inkml:definitions>
  <inkml:trace contextRef="#ctx0" brushRef="#br0">1 91,'41'-7,"-5"1,-23 6,0 0,5-6,-3 5,3-11,-5 11,0-11,6 5,-5 0,5 1,-7 0,1 5,6-11,-5 11,5-5,-1 6,-3 0,3 0,1 0,-5 0,5 0,-1 0,-3 0,3 0,1 0,-5 0,5 6,-6-5,-1 11,7-11,-5 11,5-11,-6 10,0-9,-1 9,1-4,0 6,0-6,0 11,0-10,0 5,0 4,-6-8,4 9,-4-5,0 0,5 6,-11-5,5 5,-6-1,0-4,0 5,0 0,0-5,0 5,0-1,0-4,0 5,0 0,-6-5,-1 4,-6-5,0 0,0 0,0-6,0 5,0-5,0 11,0-3,0 3,0-5,0 0,0 0,0 0,0 0,-1 6,-6-4,5 12,-5-12,6 11,0-5,1 0,-1 5,-6-10,5 3,1-5,2-2,5 1,-6 0,0 0,0 0,6 0,-5 0,5-1,0 1,1 6,0-5,5 5,-11-6,10 0,-9-1,4 1,-7 7,1-6,-1 13,7-13,-5 6,4-1,1-4,-5 4,10-6,-10 0,5 6,0-5,-5 5,5-7,0 1,-5 0,5 0,0 0,-5 0,5 0,-6-1,0 1,6 0,-5 0,5 0,-6 0,0-6,40-36,-18 14,32-21,-28 30,0 6,5-5,-3 3,3-4,1 6,-5 0,5 0,-1 0,-3 0,3 0,2 0,-6 0,6 0,-2 0,-3 0,3 0,1 0,-5 0,5 6,-12 13,-1-4,-1 4,-3-2,3-8,1 9,1-5,6 0,6-6,-5 5,5-11,-6 5,-1-1,7-3,-5 4,5-6,-1 0,-3 0,3 0,1 0,2 0,-1 0,0 0,-7 0,5 0,3 0,-1 0,0 0,-7-6,5 4,-3-9,-2 4,-2-6,2 0,1-1,5 1,-6 0,0 0,-1 6,1-4,0 3,0-5,-6 0,10 0,-8 0,9 6,-5-5,-6-1,-1-7</inkml:trace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5T23:56:49.413"/>
    </inkml:context>
    <inkml:brush xml:id="br0">
      <inkml:brushProperty name="width" value="0.1" units="cm"/>
      <inkml:brushProperty name="height" value="0.1" units="cm"/>
    </inkml:brush>
  </inkml:definitions>
  <inkml:trace contextRef="#ctx0" brushRef="#br0">1 787 24575,'12'0'0,"8"0"0,-6 0 0,6 0 0,-7 0 0,0 0 0,0 0 0,-1 0 0,1 0 0,0 0 0,-6 6 0,5-5 0,-5 5 0,13-6 0,-6 0 0,12 0 0,-11 0 0,4 0 0,-6 0 0,0 0 0,0 0 0,0 0 0,0 0 0,0 0 0,6 0 0,2 0 0,1 0 0,-3 0 0,-6 0 0,0 0 0,0 0 0,0 0 0,-1 0 0,1 0 0,0 0 0,0 6 0,0-5 0,0 5 0,0 0 0,0-5 0,-1 5 0,1-6 0,0 0 0,0 0 0,7 0 0,-6 0 0,12 0 0,-11 0 0,4 0 0,-6 0 0,0 0 0,0 0 0,0 0 0,-6 6 0,4-5 0,-3 5 0,4-6 0,1 0 0,0 0 0,0 0 0,0 0 0,0 0 0,0 0 0,-12-6 0,3-1 0,-9-6 0,-1 0 0,4 0 0,-9 0 0,9 0 0,-9 0 0,9 0 0,-9 0 0,9 0 0,-9 0 0,3 5 0,1-3 0,-4 3 0,9-5 0,-10-6 0,4-3 0,-6-6 0,0 0 0,0 7 0,7-6 0,-5 13 0,5-6 0,0 7 0,-5 0 0,5 6 0,0-5 0,-5-2 0,4 0 0,-6-21 0,6 12 0,-4-6 0,4 3 0,1 4 0,-5 1 0,10 1 0,-9 7 0,9 0 0,-9 6 0,3 1 0,1 0 0,-5 5 0,11-11 0,-11-2 0,10 0 0,-10-13 0,10 6 0,-10 0 0,5 1 0,0 7 0,1 0 0,0 6 0,5-5 0,-11 11 0,5-5 0,-6 6 0,0 0 0,0 0 0,0 0 0,0 6 0,0 1 0,0 6 0,0-1 0,6 1 0,-5-6 0,5 5 0,-1-5 0,-3 0 0,4 5 0,-1-5 0,-3 6 0,9-1 0,-3 1 0,5 0 0,0 0 0,0 0 0,0 0 0,0 0 0,0 0 0,0-1 0,0 1 0,0 0 0,0 0 0,0 0 0,0 0 0,0 0 0,0 0 0,0-1 0,0 1 0,-6-6 0,4 5 0,-3-5 0,-1 0 0,4 5 0,-3-5 0,5 6 0,-6-6 0,4 4 0,-3-4 0,5 6 0,-6 0 0,4 0 0,-9 0 0,4 0 0,-1 0 0,-3-1 0,3 1 0,1 0 0,1 0 0,1 0 0,3 0 0,-9-6 0,9 4 0,-4-4 0,6 6 0,0 0 0,-5-6 0,3 5 0,-4-5 0,1 0 0,3 5 0,-4-11 0,6 5 0</inkml:trace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5T23:45:50.514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259 3346 24575,'20'0'0,"9"0"0,9 0 0,33 23 0,5 6 0,-13-11 0,9 9 0,-6-1 0,-38-14 0,8-10 0,-7 10 0,7-10 0,0 4 0,-7-6 0,7 0 0,0 0 0,-6 6 0,5-4 0,-7 4 0,0 0 0,0-4 0,-7 4 0,5 0 0,-11-4 0,4 4 0,-6-6 0,0 0 0,0 0 0,0 0 0,6 0 0,3 0 0,6 0 0,-1 0 0,1 0 0,0 0 0,-6 0 0,-3 0 0,-6 0 0,0 0 0,0 0 0,0 0 0,-1 0 0,1 0 0,7 0 0,1 0 0,15 0 0,1 0 0,8 0 0,-7-6 0,-2 4 0,-8-10 0,-1 10 0,-5-4 0,-3 6 0,-6 0 0,0 0 0,0-6 0,0-8 0,7-1 0,9-6 0,1 1 0,13 3 0,-13-10 0,6 11 0,-8-4 0,-7 6 0,-1 1 0,-8 0 0,1 0 0,-6 0 0,5 6 0,-11-5 0,5 5 0,0-13 0,2-1 0,12-1 0,2-5 0,0 5 0,-3 1 0,1 1 0,-5 7 0,4-1 0,-6 1 0,-6 0 0,-1 0 0,-6 0 0,7-14 0,0 10 0,8-17 0,-2 13 0,-5-7 0,4 6 0,-11 2 0,11 7 0,-11 0 0,10 6 0,-9-4 0,10-3 0,-5-8 0,7 1 0,0-5 0,-1 4 0,1 1 0,-1 1 0,0 7 0,0 0 0,-6 0 0,6-23 0,3-6 0,1-6 0,6-5 0,-9 23 0,1-13 0,-2 20 0,2-12 0,-2 14 0,-5 0 0,4-6 0,-10-2 0,10-1 0,-10-13 0,10 13 0,-10-6 0,10 0 0,-10-2 0,12-16 0,-12 14 0,5-12 0,-7 29 0,0-11 0,0 19 0,0-5 0,0 7 0,0 0 0,0-6 0,0-10 0,0-1 0,0 1 0,0 2 0,0 12 0,0-4 0,0 6 0,0 0 0,0 0 0,0-7 0,0-1 0,0-7 0,-7-8 0,-1 6 0,-7-14 0,1 14 0,6-5 0,-4 13 0,10-4 0,-4 11 0,1-5 0,-3 7 0,1 0 0,-5-14 0,3-4 0,-6-15 0,-9-17 0,7 13 0,-8-23 0,10 26 0,-1-7 0,2 16 0,-1 2 0,7 15 0,2 1 0,0 7 0,-1 6 0,0-5 0,-12-2 0,10-7 0,-12-15 0,1 6 0,4-6 0,-11 8 0,4-8 0,-5 7 0,5-7 0,-3 14 0,10-5 0,-4 12 0,0-5 0,5 13 0,-4-5 0,-1 4 0,5-5 0,-11-1 0,4-6 0,-13-3 0,5-5 0,-14-2 0,21 14 0,-11-10 0,12 10 0,1 1 0,1-3 0,7 10 0,0 1 0,0 1 0,0 6 0,0-5 0,-6 3 0,4-4 0,-5 1 0,7 3 0,-7-4 0,6 6 0,0-5 0,2 3 0,5-4 0,-13 6 0,6 0 0,-6 0 0,7 0 0,-7 0 0,5 0 0,-4 0 0,6 0 0,0 0 0,0 0 0,-7 0 0,-1 0 0,-7 0 0,6 0 0,-21 0 0,10 0 0,-21 0 0,9 7 0,-1-5 0,8 11 0,3-12 0,13 5 0,3-6 0,6 0 0,0 6 0,-7-5 0,-9 12 0,-1-5 0,-6 6 0,8 0 0,0 0 0,7-6 0,1 4 0,7-11 0,0 11 0,0-5 0,6 6 0,-19 7 0,8-5 0,-12 13 0,4-13 0,10 12 0,-4-12 0,0 5 0,-1-1 0,-16 12 0,6-1 0,-6 7 0,9-9 0,6 0 0,-4-6 0,10-2 0,3-7 0,1 0 0,5 0 0,0 0 0,-5-1 0,-10 9 0,-1 0 0,-7 8 0,4-1 0,10 0 0,-4 0 0,6-7 0,1-1 0,0-7 0,6-1 0,1 1 0,6 0 0,0 0 0,0 0 0,-13 7 0,3 8 0,-10-4 0,6 10 0,0-13 0,0 7 0,1-7 0,5 5 0,2-11 0,6 4 0,0-6 0,0 0 0,0 0 0,0 0 0,0 0 0,-6 6 0,4 2 0,-4 7 0,6 0 0,-6-7 0,5-1 0,-5-1 0,6-4 0,0 5 0,0-8 0,0 1 0,0 0 0,0 0 0,0 0 0,-6 6 0,4 3 0,-10 6 0,10-1 0,-10-5 0,11 4 0,-5-12 0,6 6 0,0-7 0,0 0 0,0 0 0,0-1 0,0 1 0,0 23 0,0 6 0,-7 23 0,5 0 0,-5-1 0,-1 1 0,6 0 0,-5 0 0,7-9 0,-6-10 0,4-10 0,-4-15 0,6-1 0,0-8 0,0 1 0,0 0 0,0 0 0,0 0 0,0 0 0,0 14 0,0 4 0,0 23 0,0 2 0,0 9 0,0 0 0,0-1 0,0-7 0,0-11 0,0-11 0,0-13 0,0-3 0,0-6 0,0 0 0,0 0 0,0 0 0,6 6 0,-4 2 0,10 7 0,-10 0 0,4 0 0,0-7 0,-5-1 0,5-7 0,-6 0 0,6-1 0,-5 1 0,5 0 0,-6 0 0,5 0 0,-3 14 0,10-4 0,-4 13 0,6-8 0,-7-7 0,6 5 0,-12-11 0,5 4 0,0-6 0,1-6 0,6 5 0,0-5 0,0 6 0,6 0 0,-4 7 0,12-5 0,-12 5 0,4-7 0,-6 0 0,0 0 0,0-6 0,0-1 0,0-6 0,0 0 0,-1 0 0,1 0 0,0 0 0,0 0 0,0 0 0,0 0 0,0 0 0,0 0 0,-1 0 0,1 0 0,0 0 0,0 0 0,0 0 0,-6-6 0,-1-1 0,-1-6 0,3 0 0,-1 0 0,4 0 0,-4 0 0,6 0 0,0 0 0,0 6 0,0 1 0,0 0 0,0-1 0,-1 0 0,-4 7 0,-3 1 0,-5 5 0</inkml:trace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5T23:45:54.386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0 24575,'0'0'0</inkml:trace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5T23:45:58.08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1 1 24575,'0'0'0</inkml:trace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in="-2.14748E9" max="2.14748E9" units="cm"/>
          <inkml:channel name="Y" type="integer" min="-2.14748E9" max="2.14748E9" units="cm"/>
          <inkml:channel name="F" type="integer" max="32767" units="dev"/>
        </inkml:traceFormat>
        <inkml:channelProperties>
          <inkml:channelProperty channel="X" name="resolution" value="1000" units="1/cm"/>
          <inkml:channelProperty channel="Y" name="resolution" value="1000" units="1/cm"/>
          <inkml:channelProperty channel="F" name="resolution" value="0" units="1/dev"/>
        </inkml:channelProperties>
      </inkml:inkSource>
      <inkml:timestamp xml:id="ts0" timeString="2020-10-15T23:46:11.152"/>
    </inkml:context>
    <inkml:brush xml:id="br0">
      <inkml:brushProperty name="width" value="0.05" units="cm"/>
      <inkml:brushProperty name="height" value="0.05" units="cm"/>
      <inkml:brushProperty name="color" value="#E71224"/>
    </inkml:brush>
  </inkml:definitions>
  <inkml:trace contextRef="#ctx0" brushRef="#br0">0 1 24575,'0'0'0</inkml:trace>
</inkml:ink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/>
              <a:t>Haga clic para modificar el estilo de subtítulo del patrón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D90F4-9BEA-E24A-B8AF-9BEF00827E5D}" type="datetimeFigureOut">
              <a:rPr lang="es-ES" smtClean="0"/>
              <a:t>14/10/20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59D87-628F-634E-BCF0-45634E9633B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25528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D90F4-9BEA-E24A-B8AF-9BEF00827E5D}" type="datetimeFigureOut">
              <a:rPr lang="es-ES" smtClean="0"/>
              <a:t>14/10/20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59D87-628F-634E-BCF0-45634E9633B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94814520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D90F4-9BEA-E24A-B8AF-9BEF00827E5D}" type="datetimeFigureOut">
              <a:rPr lang="es-ES" smtClean="0"/>
              <a:t>14/10/20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59D87-628F-634E-BCF0-45634E9633B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641333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D90F4-9BEA-E24A-B8AF-9BEF00827E5D}" type="datetimeFigureOut">
              <a:rPr lang="es-ES" smtClean="0"/>
              <a:t>14/10/20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59D87-628F-634E-BCF0-45634E9633B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6271536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D90F4-9BEA-E24A-B8AF-9BEF00827E5D}" type="datetimeFigureOut">
              <a:rPr lang="es-ES" smtClean="0"/>
              <a:t>14/10/20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59D87-628F-634E-BCF0-45634E9633B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547043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D90F4-9BEA-E24A-B8AF-9BEF00827E5D}" type="datetimeFigureOut">
              <a:rPr lang="es-ES" smtClean="0"/>
              <a:t>14/10/20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59D87-628F-634E-BCF0-45634E9633B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3035287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D90F4-9BEA-E24A-B8AF-9BEF00827E5D}" type="datetimeFigureOut">
              <a:rPr lang="es-ES" smtClean="0"/>
              <a:t>14/10/20</a:t>
            </a:fld>
            <a:endParaRPr lang="es-ES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59D87-628F-634E-BCF0-45634E9633B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222451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D90F4-9BEA-E24A-B8AF-9BEF00827E5D}" type="datetimeFigureOut">
              <a:rPr lang="es-ES" smtClean="0"/>
              <a:t>14/10/20</a:t>
            </a:fld>
            <a:endParaRPr lang="es-ES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59D87-628F-634E-BCF0-45634E9633B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0826052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D90F4-9BEA-E24A-B8AF-9BEF00827E5D}" type="datetimeFigureOut">
              <a:rPr lang="es-ES" smtClean="0"/>
              <a:t>14/10/20</a:t>
            </a:fld>
            <a:endParaRPr lang="es-ES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59D87-628F-634E-BCF0-45634E9633B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6939621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D90F4-9BEA-E24A-B8AF-9BEF00827E5D}" type="datetimeFigureOut">
              <a:rPr lang="es-ES" smtClean="0"/>
              <a:t>14/10/20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59D87-628F-634E-BCF0-45634E9633B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5917002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4D90F4-9BEA-E24A-B8AF-9BEF00827E5D}" type="datetimeFigureOut">
              <a:rPr lang="es-ES" smtClean="0"/>
              <a:t>14/10/20</a:t>
            </a:fld>
            <a:endParaRPr lang="es-ES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C59D87-628F-634E-BCF0-45634E9633B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960897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/>
              <a:t>Haga clic para modificar el estilo de texto del patrón</a:t>
            </a:r>
          </a:p>
          <a:p>
            <a:pPr lvl="1"/>
            <a:r>
              <a:rPr lang="es-ES_tradnl"/>
              <a:t>Segundo nivel</a:t>
            </a:r>
          </a:p>
          <a:p>
            <a:pPr lvl="2"/>
            <a:r>
              <a:rPr lang="es-ES_tradnl"/>
              <a:t>Tercer nivel</a:t>
            </a:r>
          </a:p>
          <a:p>
            <a:pPr lvl="3"/>
            <a:r>
              <a:rPr lang="es-ES_tradnl"/>
              <a:t>Cuarto nivel</a:t>
            </a:r>
          </a:p>
          <a:p>
            <a:pPr lvl="4"/>
            <a:r>
              <a:rPr lang="es-ES_tradnl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4D90F4-9BEA-E24A-B8AF-9BEF00827E5D}" type="datetimeFigureOut">
              <a:rPr lang="es-ES" smtClean="0"/>
              <a:t>14/10/20</a:t>
            </a:fld>
            <a:endParaRPr lang="es-ES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C59D87-628F-634E-BCF0-45634E9633BE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62635387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png"/><Relationship Id="rId3" Type="http://schemas.openxmlformats.org/officeDocument/2006/relationships/customXml" Target="../ink/ink1.xml"/><Relationship Id="rId7" Type="http://schemas.openxmlformats.org/officeDocument/2006/relationships/customXml" Target="../ink/ink3.xml"/><Relationship Id="rId12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3.png"/><Relationship Id="rId11" Type="http://schemas.openxmlformats.org/officeDocument/2006/relationships/customXml" Target="../ink/ink5.xml"/><Relationship Id="rId5" Type="http://schemas.openxmlformats.org/officeDocument/2006/relationships/customXml" Target="../ink/ink2.xml"/><Relationship Id="rId10" Type="http://schemas.openxmlformats.org/officeDocument/2006/relationships/image" Target="../media/image5.png"/><Relationship Id="rId4" Type="http://schemas.openxmlformats.org/officeDocument/2006/relationships/image" Target="../media/image2.png"/><Relationship Id="rId9" Type="http://schemas.openxmlformats.org/officeDocument/2006/relationships/customXml" Target="../ink/ink4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customXml" Target="../ink/ink9.xml"/><Relationship Id="rId3" Type="http://schemas.openxmlformats.org/officeDocument/2006/relationships/customXml" Target="../ink/ink6.xml"/><Relationship Id="rId7" Type="http://schemas.openxmlformats.org/officeDocument/2006/relationships/customXml" Target="../ink/ink8.xml"/><Relationship Id="rId12" Type="http://schemas.openxmlformats.org/officeDocument/2006/relationships/customXml" Target="../ink/ink12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8.xml"/><Relationship Id="rId6" Type="http://schemas.openxmlformats.org/officeDocument/2006/relationships/image" Target="../media/image9.png"/><Relationship Id="rId11" Type="http://schemas.openxmlformats.org/officeDocument/2006/relationships/customXml" Target="../ink/ink11.xml"/><Relationship Id="rId5" Type="http://schemas.openxmlformats.org/officeDocument/2006/relationships/customXml" Target="../ink/ink7.xml"/><Relationship Id="rId10" Type="http://schemas.openxmlformats.org/officeDocument/2006/relationships/image" Target="../media/image10.png"/><Relationship Id="rId4" Type="http://schemas.openxmlformats.org/officeDocument/2006/relationships/image" Target="../media/image8.png"/><Relationship Id="rId9" Type="http://schemas.openxmlformats.org/officeDocument/2006/relationships/customXml" Target="../ink/ink10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customXml" Target="../ink/ink15.xml"/><Relationship Id="rId13" Type="http://schemas.openxmlformats.org/officeDocument/2006/relationships/image" Target="../media/image17.png"/><Relationship Id="rId18" Type="http://schemas.openxmlformats.org/officeDocument/2006/relationships/customXml" Target="../ink/ink20.xml"/><Relationship Id="rId3" Type="http://schemas.openxmlformats.org/officeDocument/2006/relationships/image" Target="../media/image12.png"/><Relationship Id="rId21" Type="http://schemas.openxmlformats.org/officeDocument/2006/relationships/image" Target="../media/image21.png"/><Relationship Id="rId7" Type="http://schemas.openxmlformats.org/officeDocument/2006/relationships/image" Target="../media/image14.png"/><Relationship Id="rId12" Type="http://schemas.openxmlformats.org/officeDocument/2006/relationships/customXml" Target="../ink/ink17.xml"/><Relationship Id="rId17" Type="http://schemas.openxmlformats.org/officeDocument/2006/relationships/image" Target="../media/image19.png"/><Relationship Id="rId2" Type="http://schemas.openxmlformats.org/officeDocument/2006/relationships/image" Target="../media/image11.png"/><Relationship Id="rId16" Type="http://schemas.openxmlformats.org/officeDocument/2006/relationships/customXml" Target="../ink/ink19.xml"/><Relationship Id="rId20" Type="http://schemas.openxmlformats.org/officeDocument/2006/relationships/customXml" Target="../ink/ink21.xml"/><Relationship Id="rId1" Type="http://schemas.openxmlformats.org/officeDocument/2006/relationships/slideLayout" Target="../slideLayouts/slideLayout8.xml"/><Relationship Id="rId6" Type="http://schemas.openxmlformats.org/officeDocument/2006/relationships/customXml" Target="../ink/ink14.xml"/><Relationship Id="rId11" Type="http://schemas.openxmlformats.org/officeDocument/2006/relationships/image" Target="../media/image16.png"/><Relationship Id="rId5" Type="http://schemas.openxmlformats.org/officeDocument/2006/relationships/image" Target="../media/image13.png"/><Relationship Id="rId15" Type="http://schemas.openxmlformats.org/officeDocument/2006/relationships/image" Target="../media/image18.png"/><Relationship Id="rId10" Type="http://schemas.openxmlformats.org/officeDocument/2006/relationships/customXml" Target="../ink/ink16.xml"/><Relationship Id="rId19" Type="http://schemas.openxmlformats.org/officeDocument/2006/relationships/image" Target="../media/image20.png"/><Relationship Id="rId4" Type="http://schemas.openxmlformats.org/officeDocument/2006/relationships/customXml" Target="../ink/ink13.xml"/><Relationship Id="rId9" Type="http://schemas.openxmlformats.org/officeDocument/2006/relationships/image" Target="../media/image15.png"/><Relationship Id="rId14" Type="http://schemas.openxmlformats.org/officeDocument/2006/relationships/customXml" Target="../ink/ink18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customXml" Target="../ink/ink24.xml"/><Relationship Id="rId13" Type="http://schemas.openxmlformats.org/officeDocument/2006/relationships/image" Target="../media/image26.png"/><Relationship Id="rId18" Type="http://schemas.openxmlformats.org/officeDocument/2006/relationships/customXml" Target="../ink/ink29.xml"/><Relationship Id="rId3" Type="http://schemas.openxmlformats.org/officeDocument/2006/relationships/image" Target="../media/image12.png"/><Relationship Id="rId21" Type="http://schemas.openxmlformats.org/officeDocument/2006/relationships/image" Target="../media/image30.png"/><Relationship Id="rId7" Type="http://schemas.openxmlformats.org/officeDocument/2006/relationships/image" Target="../media/image23.png"/><Relationship Id="rId12" Type="http://schemas.openxmlformats.org/officeDocument/2006/relationships/customXml" Target="../ink/ink26.xml"/><Relationship Id="rId17" Type="http://schemas.openxmlformats.org/officeDocument/2006/relationships/image" Target="../media/image28.png"/><Relationship Id="rId25" Type="http://schemas.openxmlformats.org/officeDocument/2006/relationships/image" Target="../media/image32.png"/><Relationship Id="rId2" Type="http://schemas.openxmlformats.org/officeDocument/2006/relationships/image" Target="../media/image11.png"/><Relationship Id="rId16" Type="http://schemas.openxmlformats.org/officeDocument/2006/relationships/customXml" Target="../ink/ink28.xml"/><Relationship Id="rId20" Type="http://schemas.openxmlformats.org/officeDocument/2006/relationships/customXml" Target="../ink/ink30.xml"/><Relationship Id="rId1" Type="http://schemas.openxmlformats.org/officeDocument/2006/relationships/slideLayout" Target="../slideLayouts/slideLayout8.xml"/><Relationship Id="rId6" Type="http://schemas.openxmlformats.org/officeDocument/2006/relationships/customXml" Target="../ink/ink23.xml"/><Relationship Id="rId11" Type="http://schemas.openxmlformats.org/officeDocument/2006/relationships/image" Target="../media/image25.png"/><Relationship Id="rId24" Type="http://schemas.openxmlformats.org/officeDocument/2006/relationships/customXml" Target="../ink/ink32.xml"/><Relationship Id="rId5" Type="http://schemas.openxmlformats.org/officeDocument/2006/relationships/image" Target="../media/image22.png"/><Relationship Id="rId15" Type="http://schemas.openxmlformats.org/officeDocument/2006/relationships/image" Target="../media/image27.png"/><Relationship Id="rId23" Type="http://schemas.openxmlformats.org/officeDocument/2006/relationships/image" Target="../media/image31.png"/><Relationship Id="rId10" Type="http://schemas.openxmlformats.org/officeDocument/2006/relationships/customXml" Target="../ink/ink25.xml"/><Relationship Id="rId19" Type="http://schemas.openxmlformats.org/officeDocument/2006/relationships/image" Target="../media/image29.png"/><Relationship Id="rId4" Type="http://schemas.openxmlformats.org/officeDocument/2006/relationships/customXml" Target="../ink/ink22.xml"/><Relationship Id="rId9" Type="http://schemas.openxmlformats.org/officeDocument/2006/relationships/image" Target="../media/image24.png"/><Relationship Id="rId14" Type="http://schemas.openxmlformats.org/officeDocument/2006/relationships/customXml" Target="../ink/ink27.xml"/><Relationship Id="rId22" Type="http://schemas.openxmlformats.org/officeDocument/2006/relationships/customXml" Target="../ink/ink31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customXml" Target="../ink/ink36.xml"/><Relationship Id="rId13" Type="http://schemas.openxmlformats.org/officeDocument/2006/relationships/image" Target="../media/image38.png"/><Relationship Id="rId18" Type="http://schemas.openxmlformats.org/officeDocument/2006/relationships/image" Target="../media/image41.png"/><Relationship Id="rId3" Type="http://schemas.openxmlformats.org/officeDocument/2006/relationships/image" Target="../media/image33.png"/><Relationship Id="rId7" Type="http://schemas.openxmlformats.org/officeDocument/2006/relationships/image" Target="../media/image35.png"/><Relationship Id="rId12" Type="http://schemas.openxmlformats.org/officeDocument/2006/relationships/customXml" Target="../ink/ink38.xml"/><Relationship Id="rId17" Type="http://schemas.openxmlformats.org/officeDocument/2006/relationships/image" Target="../media/image40.png"/><Relationship Id="rId2" Type="http://schemas.openxmlformats.org/officeDocument/2006/relationships/customXml" Target="../ink/ink33.xml"/><Relationship Id="rId16" Type="http://schemas.openxmlformats.org/officeDocument/2006/relationships/customXml" Target="../ink/ink40.xml"/><Relationship Id="rId1" Type="http://schemas.openxmlformats.org/officeDocument/2006/relationships/slideLayout" Target="../slideLayouts/slideLayout8.xml"/><Relationship Id="rId6" Type="http://schemas.openxmlformats.org/officeDocument/2006/relationships/customXml" Target="../ink/ink35.xml"/><Relationship Id="rId11" Type="http://schemas.openxmlformats.org/officeDocument/2006/relationships/image" Target="../media/image37.png"/><Relationship Id="rId5" Type="http://schemas.openxmlformats.org/officeDocument/2006/relationships/image" Target="../media/image34.png"/><Relationship Id="rId15" Type="http://schemas.openxmlformats.org/officeDocument/2006/relationships/image" Target="../media/image39.png"/><Relationship Id="rId10" Type="http://schemas.openxmlformats.org/officeDocument/2006/relationships/customXml" Target="../ink/ink37.xml"/><Relationship Id="rId4" Type="http://schemas.openxmlformats.org/officeDocument/2006/relationships/customXml" Target="../ink/ink34.xml"/><Relationship Id="rId9" Type="http://schemas.openxmlformats.org/officeDocument/2006/relationships/image" Target="../media/image36.png"/><Relationship Id="rId14" Type="http://schemas.openxmlformats.org/officeDocument/2006/relationships/customXml" Target="../ink/ink3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s-ES" dirty="0"/>
              <a:t>¿Quieres saber cómo ubicar una fracción entre dos números enteros consecutivos ?</a:t>
            </a:r>
          </a:p>
        </p:txBody>
      </p:sp>
      <p:sp>
        <p:nvSpPr>
          <p:cNvPr id="6" name="Marcador de texto 5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ES" dirty="0"/>
          </a:p>
          <a:p>
            <a:r>
              <a:rPr lang="es-ES" dirty="0"/>
              <a:t>Anteriormente aprendimos sobre como podemos representar fracciones en una recta numérica, un proceso sencillo. </a:t>
            </a:r>
          </a:p>
          <a:p>
            <a:r>
              <a:rPr lang="es-ES" dirty="0"/>
              <a:t>Esta vez vamos a repasar el proceso que debemos seguir para determinar cuales son los números consecutivos que van entre una fracción. </a:t>
            </a:r>
          </a:p>
          <a:p>
            <a:endParaRPr lang="es-ES" dirty="0"/>
          </a:p>
          <a:p>
            <a:r>
              <a:rPr lang="es-ES" dirty="0"/>
              <a:t>Vamos a utilizar la fracción  5/2 para nuestro ejemplo.</a:t>
            </a:r>
          </a:p>
        </p:txBody>
      </p:sp>
      <p:sp>
        <p:nvSpPr>
          <p:cNvPr id="8" name="Marcador de contenido 7"/>
          <p:cNvSpPr>
            <a:spLocks noGrp="1"/>
          </p:cNvSpPr>
          <p:nvPr>
            <p:ph idx="1"/>
          </p:nvPr>
        </p:nvSpPr>
        <p:spPr>
          <a:xfrm>
            <a:off x="3465513" y="-1227137"/>
            <a:ext cx="5111750" cy="5853113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s-ES" sz="7200" dirty="0"/>
          </a:p>
          <a:p>
            <a:pPr marL="0" indent="0">
              <a:buNone/>
            </a:pPr>
            <a:endParaRPr lang="es-ES" sz="7200" dirty="0"/>
          </a:p>
          <a:p>
            <a:pPr marL="0" indent="0">
              <a:buNone/>
            </a:pPr>
            <a:r>
              <a:rPr lang="es-ES" sz="7200" dirty="0"/>
              <a:t>      </a:t>
            </a:r>
            <a:r>
              <a:rPr lang="es-ES" sz="9600" dirty="0"/>
              <a:t> </a:t>
            </a:r>
          </a:p>
        </p:txBody>
      </p:sp>
      <p:pic>
        <p:nvPicPr>
          <p:cNvPr id="9" name="Imagen 8" descr="Captura de Pantalla 2020-09-24 a la(s) 15.00.57.p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1945"/>
          <a:stretch/>
        </p:blipFill>
        <p:spPr>
          <a:xfrm>
            <a:off x="3465513" y="1219218"/>
            <a:ext cx="5497774" cy="2566970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2" name="Entrada de lápiz 1">
                <a:extLst>
                  <a:ext uri="{FF2B5EF4-FFF2-40B4-BE49-F238E27FC236}">
                    <a16:creationId xmlns:a16="http://schemas.microsoft.com/office/drawing/2014/main" id="{8FEAB877-2F20-6647-A6EF-E5C28BB75AAA}"/>
                  </a:ext>
                </a:extLst>
              </p14:cNvPr>
              <p14:cNvContentPartPr/>
              <p14:nvPr/>
            </p14:nvContentPartPr>
            <p14:xfrm>
              <a:off x="5942497" y="4178700"/>
              <a:ext cx="433440" cy="618480"/>
            </p14:xfrm>
          </p:contentPart>
        </mc:Choice>
        <mc:Fallback>
          <p:pic>
            <p:nvPicPr>
              <p:cNvPr id="2" name="Entrada de lápiz 1">
                <a:extLst>
                  <a:ext uri="{FF2B5EF4-FFF2-40B4-BE49-F238E27FC236}">
                    <a16:creationId xmlns:a16="http://schemas.microsoft.com/office/drawing/2014/main" id="{8FEAB877-2F20-6647-A6EF-E5C28BB75AA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5924497" y="4160700"/>
                <a:ext cx="469080" cy="654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3" name="Entrada de lápiz 2">
                <a:extLst>
                  <a:ext uri="{FF2B5EF4-FFF2-40B4-BE49-F238E27FC236}">
                    <a16:creationId xmlns:a16="http://schemas.microsoft.com/office/drawing/2014/main" id="{33E6A545-52B9-5C4D-95C2-C2C67D53D35B}"/>
                  </a:ext>
                </a:extLst>
              </p14:cNvPr>
              <p14:cNvContentPartPr/>
              <p14:nvPr/>
            </p14:nvContentPartPr>
            <p14:xfrm>
              <a:off x="5911537" y="4655340"/>
              <a:ext cx="1001160" cy="508680"/>
            </p14:xfrm>
          </p:contentPart>
        </mc:Choice>
        <mc:Fallback>
          <p:pic>
            <p:nvPicPr>
              <p:cNvPr id="3" name="Entrada de lápiz 2">
                <a:extLst>
                  <a:ext uri="{FF2B5EF4-FFF2-40B4-BE49-F238E27FC236}">
                    <a16:creationId xmlns:a16="http://schemas.microsoft.com/office/drawing/2014/main" id="{33E6A545-52B9-5C4D-95C2-C2C67D53D35B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893537" y="4637340"/>
                <a:ext cx="1036800" cy="544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5" name="Entrada de lápiz 4">
                <a:extLst>
                  <a:ext uri="{FF2B5EF4-FFF2-40B4-BE49-F238E27FC236}">
                    <a16:creationId xmlns:a16="http://schemas.microsoft.com/office/drawing/2014/main" id="{565DC168-A5D8-414C-863B-12B3675F44C9}"/>
                  </a:ext>
                </a:extLst>
              </p14:cNvPr>
              <p14:cNvContentPartPr/>
              <p14:nvPr/>
            </p14:nvContentPartPr>
            <p14:xfrm>
              <a:off x="6225457" y="5249340"/>
              <a:ext cx="562680" cy="694080"/>
            </p14:xfrm>
          </p:contentPart>
        </mc:Choice>
        <mc:Fallback>
          <p:pic>
            <p:nvPicPr>
              <p:cNvPr id="5" name="Entrada de lápiz 4">
                <a:extLst>
                  <a:ext uri="{FF2B5EF4-FFF2-40B4-BE49-F238E27FC236}">
                    <a16:creationId xmlns:a16="http://schemas.microsoft.com/office/drawing/2014/main" id="{565DC168-A5D8-414C-863B-12B3675F44C9}"/>
                  </a:ext>
                </a:extLst>
              </p:cNvPr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6207457" y="5231340"/>
                <a:ext cx="598320" cy="7297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7" name="Entrada de lápiz 6">
                <a:extLst>
                  <a:ext uri="{FF2B5EF4-FFF2-40B4-BE49-F238E27FC236}">
                    <a16:creationId xmlns:a16="http://schemas.microsoft.com/office/drawing/2014/main" id="{16F894AA-3218-A442-8BF7-D42CA7D5D28B}"/>
                  </a:ext>
                </a:extLst>
              </p14:cNvPr>
              <p14:cNvContentPartPr/>
              <p14:nvPr/>
            </p14:nvContentPartPr>
            <p14:xfrm>
              <a:off x="6788857" y="3541860"/>
              <a:ext cx="21600" cy="648000"/>
            </p14:xfrm>
          </p:contentPart>
        </mc:Choice>
        <mc:Fallback>
          <p:pic>
            <p:nvPicPr>
              <p:cNvPr id="7" name="Entrada de lápiz 6">
                <a:extLst>
                  <a:ext uri="{FF2B5EF4-FFF2-40B4-BE49-F238E27FC236}">
                    <a16:creationId xmlns:a16="http://schemas.microsoft.com/office/drawing/2014/main" id="{16F894AA-3218-A442-8BF7-D42CA7D5D28B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6771217" y="3524220"/>
                <a:ext cx="57240" cy="683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10" name="Entrada de lápiz 9">
                <a:extLst>
                  <a:ext uri="{FF2B5EF4-FFF2-40B4-BE49-F238E27FC236}">
                    <a16:creationId xmlns:a16="http://schemas.microsoft.com/office/drawing/2014/main" id="{E1E4A5E2-CBD8-454C-90E0-A744A827F80C}"/>
                  </a:ext>
                </a:extLst>
              </p14:cNvPr>
              <p14:cNvContentPartPr/>
              <p14:nvPr/>
            </p14:nvContentPartPr>
            <p14:xfrm>
              <a:off x="6679057" y="3251340"/>
              <a:ext cx="322920" cy="302040"/>
            </p14:xfrm>
          </p:contentPart>
        </mc:Choice>
        <mc:Fallback>
          <p:pic>
            <p:nvPicPr>
              <p:cNvPr id="10" name="Entrada de lápiz 9">
                <a:extLst>
                  <a:ext uri="{FF2B5EF4-FFF2-40B4-BE49-F238E27FC236}">
                    <a16:creationId xmlns:a16="http://schemas.microsoft.com/office/drawing/2014/main" id="{E1E4A5E2-CBD8-454C-90E0-A744A827F80C}"/>
                  </a:ext>
                </a:extLst>
              </p:cNvPr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6661417" y="3233700"/>
                <a:ext cx="358560" cy="337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748348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PASO 1</a:t>
            </a:r>
          </a:p>
        </p:txBody>
      </p:sp>
      <p:pic>
        <p:nvPicPr>
          <p:cNvPr id="5" name="Marcador de contenido 4" descr="Captura de Pantalla 2020-09-25 a la(s) 18.01.28.p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735" r="5735"/>
          <a:stretch>
            <a:fillRect/>
          </a:stretch>
        </p:blipFill>
        <p:spPr>
          <a:xfrm>
            <a:off x="4203027" y="923925"/>
            <a:ext cx="4340898" cy="4970463"/>
          </a:xfrm>
        </p:spPr>
      </p:pic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ES" dirty="0"/>
          </a:p>
          <a:p>
            <a:r>
              <a:rPr lang="es-ES" dirty="0"/>
              <a:t>Tenemos la fracción 5/2</a:t>
            </a:r>
          </a:p>
          <a:p>
            <a:r>
              <a:rPr lang="es-ES" dirty="0"/>
              <a:t>Para iniciar el proceso debemos dividir</a:t>
            </a:r>
          </a:p>
          <a:p>
            <a:r>
              <a:rPr lang="es-ES" dirty="0"/>
              <a:t>el numerador de la fracción, entre el denominador.  </a:t>
            </a:r>
          </a:p>
          <a:p>
            <a:endParaRPr lang="es-ES" dirty="0"/>
          </a:p>
          <a:p>
            <a:r>
              <a:rPr lang="es-ES" dirty="0"/>
              <a:t>5 ÷ 2 =  </a:t>
            </a:r>
          </a:p>
          <a:p>
            <a:endParaRPr lang="es-ES" dirty="0"/>
          </a:p>
          <a:p>
            <a:r>
              <a:rPr lang="es-ES" dirty="0"/>
              <a:t>Al realizar la operación vamos a obtener como cociente el número 2  como lo muestra la imagen </a:t>
            </a:r>
          </a:p>
          <a:p>
            <a:endParaRPr lang="es-ES" dirty="0"/>
          </a:p>
          <a:p>
            <a:endParaRPr lang="es-ES" dirty="0"/>
          </a:p>
          <a:p>
            <a:endParaRPr lang="es-ES" dirty="0"/>
          </a:p>
          <a:p>
            <a:endParaRPr lang="es-ES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3">
            <p14:nvContentPartPr>
              <p14:cNvPr id="3" name="Entrada de lápiz 2">
                <a:extLst>
                  <a:ext uri="{FF2B5EF4-FFF2-40B4-BE49-F238E27FC236}">
                    <a16:creationId xmlns:a16="http://schemas.microsoft.com/office/drawing/2014/main" id="{EA3B273A-6DDD-E640-B6A7-D385E684A33A}"/>
                  </a:ext>
                </a:extLst>
              </p14:cNvPr>
              <p14:cNvContentPartPr/>
              <p14:nvPr/>
            </p14:nvContentPartPr>
            <p14:xfrm>
              <a:off x="6655365" y="2265300"/>
              <a:ext cx="1013040" cy="1289160"/>
            </p14:xfrm>
          </p:contentPart>
        </mc:Choice>
        <mc:Fallback>
          <p:pic>
            <p:nvPicPr>
              <p:cNvPr id="3" name="Entrada de lápiz 2">
                <a:extLst>
                  <a:ext uri="{FF2B5EF4-FFF2-40B4-BE49-F238E27FC236}">
                    <a16:creationId xmlns:a16="http://schemas.microsoft.com/office/drawing/2014/main" id="{EA3B273A-6DDD-E640-B6A7-D385E684A33A}"/>
                  </a:ext>
                </a:extLst>
              </p:cNvPr>
              <p:cNvPicPr/>
              <p:nvPr/>
            </p:nvPicPr>
            <p:blipFill>
              <a:blip r:embed="rId4"/>
              <a:stretch>
                <a:fillRect/>
              </a:stretch>
            </p:blipFill>
            <p:spPr>
              <a:xfrm>
                <a:off x="6646365" y="2256300"/>
                <a:ext cx="1030680" cy="1306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5">
            <p14:nvContentPartPr>
              <p14:cNvPr id="6" name="Entrada de lápiz 5">
                <a:extLst>
                  <a:ext uri="{FF2B5EF4-FFF2-40B4-BE49-F238E27FC236}">
                    <a16:creationId xmlns:a16="http://schemas.microsoft.com/office/drawing/2014/main" id="{DF24066C-A798-9349-8B68-6E023055D33F}"/>
                  </a:ext>
                </a:extLst>
              </p14:cNvPr>
              <p14:cNvContentPartPr/>
              <p14:nvPr/>
            </p14:nvContentPartPr>
            <p14:xfrm>
              <a:off x="2151765" y="4077540"/>
              <a:ext cx="360" cy="360"/>
            </p14:xfrm>
          </p:contentPart>
        </mc:Choice>
        <mc:Fallback>
          <p:pic>
            <p:nvPicPr>
              <p:cNvPr id="6" name="Entrada de lápiz 5">
                <a:extLst>
                  <a:ext uri="{FF2B5EF4-FFF2-40B4-BE49-F238E27FC236}">
                    <a16:creationId xmlns:a16="http://schemas.microsoft.com/office/drawing/2014/main" id="{DF24066C-A798-9349-8B68-6E023055D33F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2143125" y="4068540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7">
            <p14:nvContentPartPr>
              <p14:cNvPr id="7" name="Entrada de lápiz 6">
                <a:extLst>
                  <a:ext uri="{FF2B5EF4-FFF2-40B4-BE49-F238E27FC236}">
                    <a16:creationId xmlns:a16="http://schemas.microsoft.com/office/drawing/2014/main" id="{CDCBA3FF-D4D6-4C40-B088-1DA2C3F374F4}"/>
                  </a:ext>
                </a:extLst>
              </p14:cNvPr>
              <p14:cNvContentPartPr/>
              <p14:nvPr/>
            </p14:nvContentPartPr>
            <p14:xfrm>
              <a:off x="-964395" y="1221660"/>
              <a:ext cx="360" cy="360"/>
            </p14:xfrm>
          </p:contentPart>
        </mc:Choice>
        <mc:Fallback>
          <p:pic>
            <p:nvPicPr>
              <p:cNvPr id="7" name="Entrada de lápiz 6">
                <a:extLst>
                  <a:ext uri="{FF2B5EF4-FFF2-40B4-BE49-F238E27FC236}">
                    <a16:creationId xmlns:a16="http://schemas.microsoft.com/office/drawing/2014/main" id="{CDCBA3FF-D4D6-4C40-B088-1DA2C3F374F4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-973035" y="1213020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8" name="Entrada de lápiz 7">
                <a:extLst>
                  <a:ext uri="{FF2B5EF4-FFF2-40B4-BE49-F238E27FC236}">
                    <a16:creationId xmlns:a16="http://schemas.microsoft.com/office/drawing/2014/main" id="{64D13270-1E4F-7344-B15B-1D7B5C614B7A}"/>
                  </a:ext>
                </a:extLst>
              </p14:cNvPr>
              <p14:cNvContentPartPr/>
              <p14:nvPr/>
            </p14:nvContentPartPr>
            <p14:xfrm>
              <a:off x="-791443" y="1910495"/>
              <a:ext cx="360" cy="360"/>
            </p14:xfrm>
          </p:contentPart>
        </mc:Choice>
        <mc:Fallback>
          <p:pic>
            <p:nvPicPr>
              <p:cNvPr id="8" name="Entrada de lápiz 7">
                <a:extLst>
                  <a:ext uri="{FF2B5EF4-FFF2-40B4-BE49-F238E27FC236}">
                    <a16:creationId xmlns:a16="http://schemas.microsoft.com/office/drawing/2014/main" id="{64D13270-1E4F-7344-B15B-1D7B5C614B7A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-800443" y="1901855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9">
            <p14:nvContentPartPr>
              <p14:cNvPr id="9" name="Entrada de lápiz 8">
                <a:extLst>
                  <a:ext uri="{FF2B5EF4-FFF2-40B4-BE49-F238E27FC236}">
                    <a16:creationId xmlns:a16="http://schemas.microsoft.com/office/drawing/2014/main" id="{97DDC817-CE92-284F-BB2D-1DC86192843A}"/>
                  </a:ext>
                </a:extLst>
              </p14:cNvPr>
              <p14:cNvContentPartPr/>
              <p14:nvPr/>
            </p14:nvContentPartPr>
            <p14:xfrm>
              <a:off x="6774165" y="3496140"/>
              <a:ext cx="57960" cy="24120"/>
            </p14:xfrm>
          </p:contentPart>
        </mc:Choice>
        <mc:Fallback>
          <p:pic>
            <p:nvPicPr>
              <p:cNvPr id="9" name="Entrada de lápiz 8">
                <a:extLst>
                  <a:ext uri="{FF2B5EF4-FFF2-40B4-BE49-F238E27FC236}">
                    <a16:creationId xmlns:a16="http://schemas.microsoft.com/office/drawing/2014/main" id="{97DDC817-CE92-284F-BB2D-1DC86192843A}"/>
                  </a:ext>
                </a:extLst>
              </p:cNvPr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6765525" y="3487500"/>
                <a:ext cx="75600" cy="41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1">
            <p14:nvContentPartPr>
              <p14:cNvPr id="10" name="Entrada de lápiz 9">
                <a:extLst>
                  <a:ext uri="{FF2B5EF4-FFF2-40B4-BE49-F238E27FC236}">
                    <a16:creationId xmlns:a16="http://schemas.microsoft.com/office/drawing/2014/main" id="{0A6CE5A2-98CE-C244-B412-9F1ABEFA727B}"/>
                  </a:ext>
                </a:extLst>
              </p14:cNvPr>
              <p14:cNvContentPartPr/>
              <p14:nvPr/>
            </p14:nvContentPartPr>
            <p14:xfrm>
              <a:off x="10775205" y="2073420"/>
              <a:ext cx="360" cy="360"/>
            </p14:xfrm>
          </p:contentPart>
        </mc:Choice>
        <mc:Fallback>
          <p:pic>
            <p:nvPicPr>
              <p:cNvPr id="10" name="Entrada de lápiz 9">
                <a:extLst>
                  <a:ext uri="{FF2B5EF4-FFF2-40B4-BE49-F238E27FC236}">
                    <a16:creationId xmlns:a16="http://schemas.microsoft.com/office/drawing/2014/main" id="{0A6CE5A2-98CE-C244-B412-9F1ABEFA727B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10766205" y="2064780"/>
                <a:ext cx="18000" cy="18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11" name="Entrada de lápiz 10">
                <a:extLst>
                  <a:ext uri="{FF2B5EF4-FFF2-40B4-BE49-F238E27FC236}">
                    <a16:creationId xmlns:a16="http://schemas.microsoft.com/office/drawing/2014/main" id="{28EE633C-F483-294F-ACC1-E65A4C0B63D6}"/>
                  </a:ext>
                </a:extLst>
              </p14:cNvPr>
              <p14:cNvContentPartPr/>
              <p14:nvPr/>
            </p14:nvContentPartPr>
            <p14:xfrm>
              <a:off x="-1568683" y="1048295"/>
              <a:ext cx="360" cy="360"/>
            </p14:xfrm>
          </p:contentPart>
        </mc:Choice>
        <mc:Fallback>
          <p:pic>
            <p:nvPicPr>
              <p:cNvPr id="11" name="Entrada de lápiz 10">
                <a:extLst>
                  <a:ext uri="{FF2B5EF4-FFF2-40B4-BE49-F238E27FC236}">
                    <a16:creationId xmlns:a16="http://schemas.microsoft.com/office/drawing/2014/main" id="{28EE633C-F483-294F-ACC1-E65A4C0B63D6}"/>
                  </a:ext>
                </a:extLst>
              </p:cNvPr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-1577323" y="1039295"/>
                <a:ext cx="18000" cy="180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4812645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Rectangle 19">
            <a:extLst>
              <a:ext uri="{FF2B5EF4-FFF2-40B4-BE49-F238E27FC236}">
                <a16:creationId xmlns:a16="http://schemas.microsoft.com/office/drawing/2014/main" id="{B05E4F47-B148-49E0-B472-BBF1493155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4327479" y="0"/>
            <a:ext cx="4816290" cy="6858000"/>
          </a:xfrm>
          <a:prstGeom prst="rect">
            <a:avLst/>
          </a:prstGeom>
          <a:gradFill>
            <a:gsLst>
              <a:gs pos="0">
                <a:schemeClr val="accent2"/>
              </a:gs>
              <a:gs pos="25000">
                <a:schemeClr val="accent2"/>
              </a:gs>
              <a:gs pos="94000">
                <a:schemeClr val="accent1"/>
              </a:gs>
              <a:gs pos="100000">
                <a:schemeClr val="accent1"/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7A2CE8EB-F719-4F84-9E91-F538438CAC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780F6790-EC11-A24E-9912-68D74AE1831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1005" y="802955"/>
            <a:ext cx="3574747" cy="145405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br>
              <a:rPr lang="en-US" sz="3100" kern="1200">
                <a:solidFill>
                  <a:srgbClr val="000000"/>
                </a:solidFill>
                <a:latin typeface="+mj-lt"/>
                <a:ea typeface="+mj-ea"/>
                <a:cs typeface="+mj-cs"/>
              </a:rPr>
            </a:br>
            <a:r>
              <a:rPr lang="en-US" sz="3100" kern="120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Paso 2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066A8085-A169-CE46-8A2C-805CBE0454B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03504" y="2421683"/>
            <a:ext cx="3574461" cy="3353476"/>
          </a:xfrm>
        </p:spPr>
        <p:txBody>
          <a:bodyPr vert="horz" lIns="91440" tIns="45720" rIns="91440" bIns="45720" rtlCol="0" anchor="t">
            <a:normAutofit/>
          </a:bodyPr>
          <a:lstStyle/>
          <a:p>
            <a:pPr indent="-228600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600" dirty="0" err="1">
                <a:solidFill>
                  <a:srgbClr val="000000"/>
                </a:solidFill>
              </a:rPr>
              <a:t>Tomamos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entonces</a:t>
            </a:r>
            <a:r>
              <a:rPr lang="en-US" sz="1600" dirty="0">
                <a:solidFill>
                  <a:srgbClr val="000000"/>
                </a:solidFill>
              </a:rPr>
              <a:t> el </a:t>
            </a:r>
            <a:r>
              <a:rPr lang="en-US" sz="1600" dirty="0" err="1">
                <a:solidFill>
                  <a:srgbClr val="000000"/>
                </a:solidFill>
              </a:rPr>
              <a:t>dígito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colocado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en</a:t>
            </a:r>
            <a:r>
              <a:rPr lang="en-US" sz="1600" dirty="0">
                <a:solidFill>
                  <a:srgbClr val="000000"/>
                </a:solidFill>
              </a:rPr>
              <a:t> el </a:t>
            </a:r>
            <a:r>
              <a:rPr lang="en-US" sz="1600" dirty="0" err="1">
                <a:solidFill>
                  <a:srgbClr val="000000"/>
                </a:solidFill>
              </a:rPr>
              <a:t>cociente</a:t>
            </a:r>
            <a:r>
              <a:rPr lang="en-US" sz="1600" dirty="0">
                <a:solidFill>
                  <a:srgbClr val="000000"/>
                </a:solidFill>
              </a:rPr>
              <a:t>, que es un 2 y lo </a:t>
            </a:r>
            <a:r>
              <a:rPr lang="en-US" sz="1600" dirty="0" err="1">
                <a:solidFill>
                  <a:srgbClr val="000000"/>
                </a:solidFill>
              </a:rPr>
              <a:t>colocamos</a:t>
            </a:r>
            <a:r>
              <a:rPr lang="en-US" sz="1600" dirty="0">
                <a:solidFill>
                  <a:srgbClr val="000000"/>
                </a:solidFill>
              </a:rPr>
              <a:t> </a:t>
            </a:r>
            <a:r>
              <a:rPr lang="en-US" sz="1600" dirty="0" err="1">
                <a:solidFill>
                  <a:srgbClr val="000000"/>
                </a:solidFill>
              </a:rPr>
              <a:t>en</a:t>
            </a:r>
            <a:r>
              <a:rPr lang="en-US" sz="1600" dirty="0">
                <a:solidFill>
                  <a:srgbClr val="000000"/>
                </a:solidFill>
              </a:rPr>
              <a:t> una recta. </a:t>
            </a:r>
          </a:p>
          <a:p>
            <a:pPr indent="-228600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000000"/>
              </a:solidFill>
            </a:endParaRPr>
          </a:p>
          <a:p>
            <a:pPr indent="-228600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600" dirty="0">
              <a:solidFill>
                <a:srgbClr val="000000"/>
              </a:solidFill>
            </a:endParaRPr>
          </a:p>
        </p:txBody>
      </p:sp>
      <p:sp>
        <p:nvSpPr>
          <p:cNvPr id="50" name="Freeform 50">
            <a:extLst>
              <a:ext uri="{FF2B5EF4-FFF2-40B4-BE49-F238E27FC236}">
                <a16:creationId xmlns:a16="http://schemas.microsoft.com/office/drawing/2014/main" id="{684BF3E1-C321-4F38-85CF-FEBBEEC15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5045340" y="581159"/>
            <a:ext cx="4098660" cy="6276841"/>
          </a:xfrm>
          <a:custGeom>
            <a:avLst/>
            <a:gdLst>
              <a:gd name="connsiteX0" fmla="*/ 3299930 w 5464879"/>
              <a:gd name="connsiteY0" fmla="*/ 0 h 6276841"/>
              <a:gd name="connsiteX1" fmla="*/ 5398992 w 5464879"/>
              <a:gd name="connsiteY1" fmla="*/ 753544 h 6276841"/>
              <a:gd name="connsiteX2" fmla="*/ 5464879 w 5464879"/>
              <a:gd name="connsiteY2" fmla="*/ 813426 h 6276841"/>
              <a:gd name="connsiteX3" fmla="*/ 5464879 w 5464879"/>
              <a:gd name="connsiteY3" fmla="*/ 5786434 h 6276841"/>
              <a:gd name="connsiteX4" fmla="*/ 5398992 w 5464879"/>
              <a:gd name="connsiteY4" fmla="*/ 5846317 h 6276841"/>
              <a:gd name="connsiteX5" fmla="*/ 4872873 w 5464879"/>
              <a:gd name="connsiteY5" fmla="*/ 6201577 h 6276841"/>
              <a:gd name="connsiteX6" fmla="*/ 4716632 w 5464879"/>
              <a:gd name="connsiteY6" fmla="*/ 6276841 h 6276841"/>
              <a:gd name="connsiteX7" fmla="*/ 1883227 w 5464879"/>
              <a:gd name="connsiteY7" fmla="*/ 6276841 h 6276841"/>
              <a:gd name="connsiteX8" fmla="*/ 1726987 w 5464879"/>
              <a:gd name="connsiteY8" fmla="*/ 6201577 h 6276841"/>
              <a:gd name="connsiteX9" fmla="*/ 0 w 5464879"/>
              <a:gd name="connsiteY9" fmla="*/ 3299930 h 6276841"/>
              <a:gd name="connsiteX10" fmla="*/ 3299930 w 5464879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64879" h="6276841">
                <a:moveTo>
                  <a:pt x="3299930" y="0"/>
                </a:moveTo>
                <a:cubicBezTo>
                  <a:pt x="4097274" y="0"/>
                  <a:pt x="4828569" y="282789"/>
                  <a:pt x="5398992" y="753544"/>
                </a:cubicBezTo>
                <a:lnTo>
                  <a:pt x="5464879" y="813426"/>
                </a:lnTo>
                <a:lnTo>
                  <a:pt x="5464879" y="5786434"/>
                </a:lnTo>
                <a:lnTo>
                  <a:pt x="5398992" y="5846317"/>
                </a:lnTo>
                <a:cubicBezTo>
                  <a:pt x="5236014" y="5980818"/>
                  <a:pt x="5059904" y="6099975"/>
                  <a:pt x="4872873" y="6201577"/>
                </a:cubicBezTo>
                <a:lnTo>
                  <a:pt x="4716632" y="6276841"/>
                </a:lnTo>
                <a:lnTo>
                  <a:pt x="1883227" y="6276841"/>
                </a:lnTo>
                <a:lnTo>
                  <a:pt x="1726987" y="6201577"/>
                </a:lnTo>
                <a:cubicBezTo>
                  <a:pt x="698316" y="5642769"/>
                  <a:pt x="0" y="4552900"/>
                  <a:pt x="0" y="3299930"/>
                </a:cubicBezTo>
                <a:cubicBezTo>
                  <a:pt x="0" y="1477429"/>
                  <a:pt x="1477429" y="0"/>
                  <a:pt x="3299930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2"/>
                </a:gs>
                <a:gs pos="23000">
                  <a:schemeClr val="accent2"/>
                </a:gs>
                <a:gs pos="83000">
                  <a:schemeClr val="accent1"/>
                </a:gs>
                <a:gs pos="100000">
                  <a:schemeClr val="accent1"/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6" name="Marcador de contenido 5" descr="Texto&#10;&#10;Descripción generada automáticamente">
            <a:extLst>
              <a:ext uri="{FF2B5EF4-FFF2-40B4-BE49-F238E27FC236}">
                <a16:creationId xmlns:a16="http://schemas.microsoft.com/office/drawing/2014/main" id="{D11CF42E-77D6-1241-B737-27A91B781DAF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5781294" y="2670003"/>
            <a:ext cx="3106674" cy="2441537"/>
          </a:xfrm>
          <a:prstGeom prst="rect">
            <a:avLst/>
          </a:prstGeom>
        </p:spPr>
      </p:pic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8" name="Entrada de lápiz 7">
                <a:extLst>
                  <a:ext uri="{FF2B5EF4-FFF2-40B4-BE49-F238E27FC236}">
                    <a16:creationId xmlns:a16="http://schemas.microsoft.com/office/drawing/2014/main" id="{336098FE-871F-A04C-B91E-6F0373F82342}"/>
                  </a:ext>
                </a:extLst>
              </p14:cNvPr>
              <p14:cNvContentPartPr/>
              <p14:nvPr/>
            </p14:nvContentPartPr>
            <p14:xfrm>
              <a:off x="5407897" y="3433140"/>
              <a:ext cx="360" cy="360"/>
            </p14:xfrm>
          </p:contentPart>
        </mc:Choice>
        <mc:Fallback>
          <p:pic>
            <p:nvPicPr>
              <p:cNvPr id="8" name="Entrada de lápiz 7">
                <a:extLst>
                  <a:ext uri="{FF2B5EF4-FFF2-40B4-BE49-F238E27FC236}">
                    <a16:creationId xmlns:a16="http://schemas.microsoft.com/office/drawing/2014/main" id="{336098FE-871F-A04C-B91E-6F0373F82342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5389897" y="3415140"/>
                <a:ext cx="36000" cy="36000"/>
              </a:xfrm>
              <a:prstGeom prst="rect">
                <a:avLst/>
              </a:prstGeom>
            </p:spPr>
          </p:pic>
        </mc:Fallback>
      </mc:AlternateContent>
      <p:cxnSp>
        <p:nvCxnSpPr>
          <p:cNvPr id="14" name="Conector recto 13">
            <a:extLst>
              <a:ext uri="{FF2B5EF4-FFF2-40B4-BE49-F238E27FC236}">
                <a16:creationId xmlns:a16="http://schemas.microsoft.com/office/drawing/2014/main" id="{DEDC2D67-BF7B-F94A-99A1-296FC857EC6E}"/>
              </a:ext>
            </a:extLst>
          </p:cNvPr>
          <p:cNvCxnSpPr/>
          <p:nvPr/>
        </p:nvCxnSpPr>
        <p:spPr>
          <a:xfrm>
            <a:off x="601005" y="4155571"/>
            <a:ext cx="3143250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6">
            <p14:nvContentPartPr>
              <p14:cNvPr id="16" name="Entrada de lápiz 15">
                <a:extLst>
                  <a:ext uri="{FF2B5EF4-FFF2-40B4-BE49-F238E27FC236}">
                    <a16:creationId xmlns:a16="http://schemas.microsoft.com/office/drawing/2014/main" id="{CE039D99-99A0-DF49-86BC-1E07EC433B3B}"/>
                  </a:ext>
                </a:extLst>
              </p14:cNvPr>
              <p14:cNvContentPartPr/>
              <p14:nvPr/>
            </p14:nvContentPartPr>
            <p14:xfrm>
              <a:off x="3760537" y="3894660"/>
              <a:ext cx="10440" cy="583200"/>
            </p14:xfrm>
          </p:contentPart>
        </mc:Choice>
        <mc:Fallback>
          <p:pic>
            <p:nvPicPr>
              <p:cNvPr id="16" name="Entrada de lápiz 15">
                <a:extLst>
                  <a:ext uri="{FF2B5EF4-FFF2-40B4-BE49-F238E27FC236}">
                    <a16:creationId xmlns:a16="http://schemas.microsoft.com/office/drawing/2014/main" id="{CE039D99-99A0-DF49-86BC-1E07EC433B3B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742897" y="3786660"/>
                <a:ext cx="46080" cy="798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8">
            <p14:nvContentPartPr>
              <p14:cNvPr id="17" name="Entrada de lápiz 16">
                <a:extLst>
                  <a:ext uri="{FF2B5EF4-FFF2-40B4-BE49-F238E27FC236}">
                    <a16:creationId xmlns:a16="http://schemas.microsoft.com/office/drawing/2014/main" id="{AFB75CEA-F65A-E941-BF9D-0321892A9633}"/>
                  </a:ext>
                </a:extLst>
              </p14:cNvPr>
              <p14:cNvContentPartPr/>
              <p14:nvPr/>
            </p14:nvContentPartPr>
            <p14:xfrm>
              <a:off x="622417" y="3898620"/>
              <a:ext cx="16560" cy="627480"/>
            </p14:xfrm>
          </p:contentPart>
        </mc:Choice>
        <mc:Fallback>
          <p:pic>
            <p:nvPicPr>
              <p:cNvPr id="17" name="Entrada de lápiz 16">
                <a:extLst>
                  <a:ext uri="{FF2B5EF4-FFF2-40B4-BE49-F238E27FC236}">
                    <a16:creationId xmlns:a16="http://schemas.microsoft.com/office/drawing/2014/main" id="{AFB75CEA-F65A-E941-BF9D-0321892A9633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604417" y="3790620"/>
                <a:ext cx="52200" cy="843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10">
            <p14:nvContentPartPr>
              <p14:cNvPr id="18" name="Entrada de lápiz 17">
                <a:extLst>
                  <a:ext uri="{FF2B5EF4-FFF2-40B4-BE49-F238E27FC236}">
                    <a16:creationId xmlns:a16="http://schemas.microsoft.com/office/drawing/2014/main" id="{B666D2D2-FD55-7C42-B829-45489E74D870}"/>
                  </a:ext>
                </a:extLst>
              </p14:cNvPr>
              <p14:cNvContentPartPr/>
              <p14:nvPr/>
            </p14:nvContentPartPr>
            <p14:xfrm>
              <a:off x="3344377" y="1210860"/>
              <a:ext cx="360" cy="360"/>
            </p14:xfrm>
          </p:contentPart>
        </mc:Choice>
        <mc:Fallback>
          <p:pic>
            <p:nvPicPr>
              <p:cNvPr id="18" name="Entrada de lápiz 17">
                <a:extLst>
                  <a:ext uri="{FF2B5EF4-FFF2-40B4-BE49-F238E27FC236}">
                    <a16:creationId xmlns:a16="http://schemas.microsoft.com/office/drawing/2014/main" id="{B666D2D2-FD55-7C42-B829-45489E74D870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3326737" y="1102860"/>
                <a:ext cx="36000" cy="21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12">
            <p14:nvContentPartPr>
              <p14:cNvPr id="19" name="Entrada de lápiz 18">
                <a:extLst>
                  <a:ext uri="{FF2B5EF4-FFF2-40B4-BE49-F238E27FC236}">
                    <a16:creationId xmlns:a16="http://schemas.microsoft.com/office/drawing/2014/main" id="{9BAC086A-0DC3-9A43-818F-D46D12CD7A32}"/>
                  </a:ext>
                </a:extLst>
              </p14:cNvPr>
              <p14:cNvContentPartPr/>
              <p14:nvPr/>
            </p14:nvContentPartPr>
            <p14:xfrm>
              <a:off x="3726697" y="3895020"/>
              <a:ext cx="131040" cy="632880"/>
            </p14:xfrm>
          </p:contentPart>
        </mc:Choice>
        <mc:Fallback>
          <p:pic>
            <p:nvPicPr>
              <p:cNvPr id="19" name="Entrada de lápiz 18">
                <a:extLst>
                  <a:ext uri="{FF2B5EF4-FFF2-40B4-BE49-F238E27FC236}">
                    <a16:creationId xmlns:a16="http://schemas.microsoft.com/office/drawing/2014/main" id="{9BAC086A-0DC3-9A43-818F-D46D12CD7A32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3708697" y="3787380"/>
                <a:ext cx="166680" cy="8485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xmlns:aink="http://schemas.microsoft.com/office/drawing/2016/ink" Requires="p14 aink">
          <p:contentPart p14:bwMode="auto" r:id="rId14">
            <p14:nvContentPartPr>
              <p14:cNvPr id="21" name="Entrada de lápiz 20">
                <a:extLst>
                  <a:ext uri="{FF2B5EF4-FFF2-40B4-BE49-F238E27FC236}">
                    <a16:creationId xmlns:a16="http://schemas.microsoft.com/office/drawing/2014/main" id="{15C1B6AC-AEF2-D745-A798-DC7243CB6C93}"/>
                  </a:ext>
                </a:extLst>
              </p14:cNvPr>
              <p14:cNvContentPartPr/>
              <p14:nvPr/>
            </p14:nvContentPartPr>
            <p14:xfrm>
              <a:off x="610897" y="3889620"/>
              <a:ext cx="51840" cy="720000"/>
            </p14:xfrm>
          </p:contentPart>
        </mc:Choice>
        <mc:Fallback>
          <p:pic>
            <p:nvPicPr>
              <p:cNvPr id="21" name="Entrada de lápiz 20">
                <a:extLst>
                  <a:ext uri="{FF2B5EF4-FFF2-40B4-BE49-F238E27FC236}">
                    <a16:creationId xmlns:a16="http://schemas.microsoft.com/office/drawing/2014/main" id="{15C1B6AC-AEF2-D745-A798-DC7243CB6C93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593257" y="3781980"/>
                <a:ext cx="87480" cy="9356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53" name="Entrada de lápiz 52">
                <a:extLst>
                  <a:ext uri="{FF2B5EF4-FFF2-40B4-BE49-F238E27FC236}">
                    <a16:creationId xmlns:a16="http://schemas.microsoft.com/office/drawing/2014/main" id="{0AC62069-D5F0-A04D-B4AC-E272E88DC9FA}"/>
                  </a:ext>
                </a:extLst>
              </p14:cNvPr>
              <p14:cNvContentPartPr/>
              <p14:nvPr/>
            </p14:nvContentPartPr>
            <p14:xfrm>
              <a:off x="572017" y="4890780"/>
              <a:ext cx="463320" cy="750600"/>
            </p14:xfrm>
          </p:contentPart>
        </mc:Choice>
        <mc:Fallback>
          <p:pic>
            <p:nvPicPr>
              <p:cNvPr id="53" name="Entrada de lápiz 52">
                <a:extLst>
                  <a:ext uri="{FF2B5EF4-FFF2-40B4-BE49-F238E27FC236}">
                    <a16:creationId xmlns:a16="http://schemas.microsoft.com/office/drawing/2014/main" id="{0AC62069-D5F0-A04D-B4AC-E272E88DC9FA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518017" y="4782780"/>
                <a:ext cx="570960" cy="9662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8">
            <p14:nvContentPartPr>
              <p14:cNvPr id="54" name="Entrada de lápiz 53">
                <a:extLst>
                  <a:ext uri="{FF2B5EF4-FFF2-40B4-BE49-F238E27FC236}">
                    <a16:creationId xmlns:a16="http://schemas.microsoft.com/office/drawing/2014/main" id="{1C6554BF-0017-EA47-A569-F4F992ADA2AD}"/>
                  </a:ext>
                </a:extLst>
              </p14:cNvPr>
              <p14:cNvContentPartPr/>
              <p14:nvPr/>
            </p14:nvContentPartPr>
            <p14:xfrm>
              <a:off x="1913737" y="4087620"/>
              <a:ext cx="5478120" cy="1600920"/>
            </p14:xfrm>
          </p:contentPart>
        </mc:Choice>
        <mc:Fallback>
          <p:pic>
            <p:nvPicPr>
              <p:cNvPr id="54" name="Entrada de lápiz 53">
                <a:extLst>
                  <a:ext uri="{FF2B5EF4-FFF2-40B4-BE49-F238E27FC236}">
                    <a16:creationId xmlns:a16="http://schemas.microsoft.com/office/drawing/2014/main" id="{1C6554BF-0017-EA47-A569-F4F992ADA2AD}"/>
                  </a:ext>
                </a:extLst>
              </p:cNvPr>
              <p:cNvPicPr/>
              <p:nvPr/>
            </p:nvPicPr>
            <p:blipFill>
              <a:blip r:embed="rId19"/>
              <a:stretch>
                <a:fillRect/>
              </a:stretch>
            </p:blipFill>
            <p:spPr>
              <a:xfrm>
                <a:off x="1860097" y="3979620"/>
                <a:ext cx="5585760" cy="1816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55" name="Entrada de lápiz 54">
                <a:extLst>
                  <a:ext uri="{FF2B5EF4-FFF2-40B4-BE49-F238E27FC236}">
                    <a16:creationId xmlns:a16="http://schemas.microsoft.com/office/drawing/2014/main" id="{F852DD24-CE51-0044-9023-ED2C79CE6E43}"/>
                  </a:ext>
                </a:extLst>
              </p14:cNvPr>
              <p14:cNvContentPartPr/>
              <p14:nvPr/>
            </p14:nvContentPartPr>
            <p14:xfrm>
              <a:off x="1300297" y="5337900"/>
              <a:ext cx="550800" cy="676800"/>
            </p14:xfrm>
          </p:contentPart>
        </mc:Choice>
        <mc:Fallback>
          <p:pic>
            <p:nvPicPr>
              <p:cNvPr id="55" name="Entrada de lápiz 54">
                <a:extLst>
                  <a:ext uri="{FF2B5EF4-FFF2-40B4-BE49-F238E27FC236}">
                    <a16:creationId xmlns:a16="http://schemas.microsoft.com/office/drawing/2014/main" id="{F852DD24-CE51-0044-9023-ED2C79CE6E43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1246297" y="5229900"/>
                <a:ext cx="658440" cy="892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29220993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Rectangle 18">
            <a:extLst>
              <a:ext uri="{FF2B5EF4-FFF2-40B4-BE49-F238E27FC236}">
                <a16:creationId xmlns:a16="http://schemas.microsoft.com/office/drawing/2014/main" id="{B05E4F47-B148-49E0-B472-BBF14931552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0"/>
            <a:ext cx="4816290" cy="6858000"/>
          </a:xfrm>
          <a:prstGeom prst="rect">
            <a:avLst/>
          </a:prstGeom>
          <a:gradFill>
            <a:gsLst>
              <a:gs pos="0">
                <a:schemeClr val="accent1">
                  <a:lumMod val="100000"/>
                  <a:alpha val="82000"/>
                </a:schemeClr>
              </a:gs>
              <a:gs pos="25000">
                <a:schemeClr val="accent1">
                  <a:alpha val="60000"/>
                </a:schemeClr>
              </a:gs>
              <a:gs pos="94000">
                <a:schemeClr val="bg2">
                  <a:lumMod val="75000"/>
                </a:schemeClr>
              </a:gs>
              <a:gs pos="100000">
                <a:schemeClr val="bg2">
                  <a:lumMod val="75000"/>
                </a:schemeClr>
              </a:gs>
            </a:gsLst>
            <a:lin ang="42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0">
            <a:extLst>
              <a:ext uri="{FF2B5EF4-FFF2-40B4-BE49-F238E27FC236}">
                <a16:creationId xmlns:a16="http://schemas.microsoft.com/office/drawing/2014/main" id="{7A2CE8EB-F719-4F84-9E91-F538438CAC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2" name="Título 1">
            <a:extLst>
              <a:ext uri="{FF2B5EF4-FFF2-40B4-BE49-F238E27FC236}">
                <a16:creationId xmlns:a16="http://schemas.microsoft.com/office/drawing/2014/main" id="{58C2A4B8-3596-4E46-AFA0-49764A8593D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63305" y="802955"/>
            <a:ext cx="3574747" cy="1454051"/>
          </a:xfrm>
        </p:spPr>
        <p:txBody>
          <a:bodyPr vert="horz" lIns="91440" tIns="45720" rIns="91440" bIns="45720" rtlCol="0" anchor="ctr">
            <a:normAutofit/>
          </a:bodyPr>
          <a:lstStyle/>
          <a:p>
            <a:pPr defTabSz="914400">
              <a:lnSpc>
                <a:spcPct val="90000"/>
              </a:lnSpc>
            </a:pPr>
            <a:r>
              <a:rPr lang="en-US" sz="3100" kern="1200">
                <a:solidFill>
                  <a:srgbClr val="000000"/>
                </a:solidFill>
                <a:latin typeface="+mj-lt"/>
                <a:ea typeface="+mj-ea"/>
                <a:cs typeface="+mj-cs"/>
              </a:rPr>
              <a:t>Paso 3</a:t>
            </a:r>
          </a:p>
        </p:txBody>
      </p:sp>
      <p:sp>
        <p:nvSpPr>
          <p:cNvPr id="23" name="Freeform 50">
            <a:extLst>
              <a:ext uri="{FF2B5EF4-FFF2-40B4-BE49-F238E27FC236}">
                <a16:creationId xmlns:a16="http://schemas.microsoft.com/office/drawing/2014/main" id="{684BF3E1-C321-4F38-85CF-FEBBEEC15E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flipH="1">
            <a:off x="0" y="581159"/>
            <a:ext cx="4098659" cy="6276841"/>
          </a:xfrm>
          <a:custGeom>
            <a:avLst/>
            <a:gdLst>
              <a:gd name="connsiteX0" fmla="*/ 3299930 w 5464879"/>
              <a:gd name="connsiteY0" fmla="*/ 0 h 6276841"/>
              <a:gd name="connsiteX1" fmla="*/ 5398992 w 5464879"/>
              <a:gd name="connsiteY1" fmla="*/ 753544 h 6276841"/>
              <a:gd name="connsiteX2" fmla="*/ 5464879 w 5464879"/>
              <a:gd name="connsiteY2" fmla="*/ 813426 h 6276841"/>
              <a:gd name="connsiteX3" fmla="*/ 5464879 w 5464879"/>
              <a:gd name="connsiteY3" fmla="*/ 5786434 h 6276841"/>
              <a:gd name="connsiteX4" fmla="*/ 5398992 w 5464879"/>
              <a:gd name="connsiteY4" fmla="*/ 5846317 h 6276841"/>
              <a:gd name="connsiteX5" fmla="*/ 4872873 w 5464879"/>
              <a:gd name="connsiteY5" fmla="*/ 6201577 h 6276841"/>
              <a:gd name="connsiteX6" fmla="*/ 4716632 w 5464879"/>
              <a:gd name="connsiteY6" fmla="*/ 6276841 h 6276841"/>
              <a:gd name="connsiteX7" fmla="*/ 1883227 w 5464879"/>
              <a:gd name="connsiteY7" fmla="*/ 6276841 h 6276841"/>
              <a:gd name="connsiteX8" fmla="*/ 1726987 w 5464879"/>
              <a:gd name="connsiteY8" fmla="*/ 6201577 h 6276841"/>
              <a:gd name="connsiteX9" fmla="*/ 0 w 5464879"/>
              <a:gd name="connsiteY9" fmla="*/ 3299930 h 6276841"/>
              <a:gd name="connsiteX10" fmla="*/ 3299930 w 5464879"/>
              <a:gd name="connsiteY10" fmla="*/ 0 h 6276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464879" h="6276841">
                <a:moveTo>
                  <a:pt x="3299930" y="0"/>
                </a:moveTo>
                <a:cubicBezTo>
                  <a:pt x="4097274" y="0"/>
                  <a:pt x="4828569" y="282789"/>
                  <a:pt x="5398992" y="753544"/>
                </a:cubicBezTo>
                <a:lnTo>
                  <a:pt x="5464879" y="813426"/>
                </a:lnTo>
                <a:lnTo>
                  <a:pt x="5464879" y="5786434"/>
                </a:lnTo>
                <a:lnTo>
                  <a:pt x="5398992" y="5846317"/>
                </a:lnTo>
                <a:cubicBezTo>
                  <a:pt x="5236014" y="5980818"/>
                  <a:pt x="5059904" y="6099975"/>
                  <a:pt x="4872873" y="6201577"/>
                </a:cubicBezTo>
                <a:lnTo>
                  <a:pt x="4716632" y="6276841"/>
                </a:lnTo>
                <a:lnTo>
                  <a:pt x="1883227" y="6276841"/>
                </a:lnTo>
                <a:lnTo>
                  <a:pt x="1726987" y="6201577"/>
                </a:lnTo>
                <a:cubicBezTo>
                  <a:pt x="698316" y="5642769"/>
                  <a:pt x="0" y="4552900"/>
                  <a:pt x="0" y="3299930"/>
                </a:cubicBezTo>
                <a:cubicBezTo>
                  <a:pt x="0" y="1477429"/>
                  <a:pt x="1477429" y="0"/>
                  <a:pt x="3299930" y="0"/>
                </a:cubicBezTo>
                <a:close/>
              </a:path>
            </a:pathLst>
          </a:custGeom>
          <a:solidFill>
            <a:srgbClr val="FFFFFF"/>
          </a:solidFill>
          <a:ln>
            <a:gradFill>
              <a:gsLst>
                <a:gs pos="0">
                  <a:schemeClr val="accent1">
                    <a:lumMod val="40000"/>
                    <a:lumOff val="60000"/>
                  </a:schemeClr>
                </a:gs>
                <a:gs pos="23000">
                  <a:schemeClr val="accent1">
                    <a:lumMod val="45000"/>
                    <a:lumOff val="55000"/>
                  </a:schemeClr>
                </a:gs>
                <a:gs pos="83000">
                  <a:schemeClr val="bg2">
                    <a:lumMod val="75000"/>
                  </a:schemeClr>
                </a:gs>
                <a:gs pos="100000">
                  <a:schemeClr val="bg2">
                    <a:lumMod val="75000"/>
                  </a:schemeClr>
                </a:gs>
              </a:gsLst>
              <a:lin ang="5400000" scaled="1"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pic>
        <p:nvPicPr>
          <p:cNvPr id="14" name="Marcador de contenido 13" descr="Texto&#10;&#10;Descripción generada automáticamente">
            <a:extLst>
              <a:ext uri="{FF2B5EF4-FFF2-40B4-BE49-F238E27FC236}">
                <a16:creationId xmlns:a16="http://schemas.microsoft.com/office/drawing/2014/main" id="{AC87BDFC-F33C-0740-96D5-2475E87B7A2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/>
          <a:stretch>
            <a:fillRect/>
          </a:stretch>
        </p:blipFill>
        <p:spPr>
          <a:xfrm>
            <a:off x="253746" y="2670003"/>
            <a:ext cx="3106674" cy="2441537"/>
          </a:xfrm>
          <a:prstGeom prst="rect">
            <a:avLst/>
          </a:prstGeom>
        </p:spPr>
      </p:pic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8DD29CD-6D3F-304B-BA7E-304C342DF1E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965804" y="2421683"/>
            <a:ext cx="3574461" cy="3353476"/>
          </a:xfrm>
        </p:spPr>
        <p:txBody>
          <a:bodyPr vert="horz" lIns="91440" tIns="45720" rIns="91440" bIns="45720" rtlCol="0" anchor="t">
            <a:normAutofit/>
          </a:bodyPr>
          <a:lstStyle/>
          <a:p>
            <a:pPr indent="-228600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endParaRPr lang="en-US" sz="1600">
              <a:solidFill>
                <a:srgbClr val="000000"/>
              </a:solidFill>
            </a:endParaRPr>
          </a:p>
          <a:p>
            <a:pPr indent="-228600" defTabSz="914400">
              <a:lnSpc>
                <a:spcPct val="90000"/>
              </a:lnSpc>
              <a:buFont typeface="Arial" panose="020B0604020202020204" pitchFamily="34" charset="0"/>
              <a:buChar char="•"/>
            </a:pPr>
            <a:r>
              <a:rPr lang="en-US" sz="1600">
                <a:solidFill>
                  <a:srgbClr val="000000"/>
                </a:solidFill>
              </a:rPr>
              <a:t>Al número obtenido en el cocinete se le suma 1 y esos van a ser los enteros que se encuentren entre el número fraccionario. </a:t>
            </a:r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5" name="Entrada de lápiz 14">
                <a:extLst>
                  <a:ext uri="{FF2B5EF4-FFF2-40B4-BE49-F238E27FC236}">
                    <a16:creationId xmlns:a16="http://schemas.microsoft.com/office/drawing/2014/main" id="{1360D71E-2A8A-4D47-97BB-68D9DEFB558C}"/>
                  </a:ext>
                </a:extLst>
              </p14:cNvPr>
              <p14:cNvContentPartPr/>
              <p14:nvPr/>
            </p14:nvContentPartPr>
            <p14:xfrm>
              <a:off x="-330863" y="-68220"/>
              <a:ext cx="360" cy="360"/>
            </p14:xfrm>
          </p:contentPart>
        </mc:Choice>
        <mc:Fallback>
          <p:pic>
            <p:nvPicPr>
              <p:cNvPr id="15" name="Entrada de lápiz 14">
                <a:extLst>
                  <a:ext uri="{FF2B5EF4-FFF2-40B4-BE49-F238E27FC236}">
                    <a16:creationId xmlns:a16="http://schemas.microsoft.com/office/drawing/2014/main" id="{1360D71E-2A8A-4D47-97BB-68D9DEFB558C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-384863" y="-175860"/>
                <a:ext cx="108000" cy="216000"/>
              </a:xfrm>
              <a:prstGeom prst="rect">
                <a:avLst/>
              </a:prstGeom>
            </p:spPr>
          </p:pic>
        </mc:Fallback>
      </mc:AlternateContent>
      <p:cxnSp>
        <p:nvCxnSpPr>
          <p:cNvPr id="17" name="Conector recto 16">
            <a:extLst>
              <a:ext uri="{FF2B5EF4-FFF2-40B4-BE49-F238E27FC236}">
                <a16:creationId xmlns:a16="http://schemas.microsoft.com/office/drawing/2014/main" id="{1592496B-8C0D-B748-BB65-367A1E427DFA}"/>
              </a:ext>
            </a:extLst>
          </p:cNvPr>
          <p:cNvCxnSpPr/>
          <p:nvPr/>
        </p:nvCxnSpPr>
        <p:spPr>
          <a:xfrm>
            <a:off x="5300663" y="4657725"/>
            <a:ext cx="2843212" cy="0"/>
          </a:xfrm>
          <a:prstGeom prst="line">
            <a:avLst/>
          </a:prstGeom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20" name="Conector recto 19">
            <a:extLst>
              <a:ext uri="{FF2B5EF4-FFF2-40B4-BE49-F238E27FC236}">
                <a16:creationId xmlns:a16="http://schemas.microsoft.com/office/drawing/2014/main" id="{567985F5-E85A-2241-9005-1427319CC9A4}"/>
              </a:ext>
            </a:extLst>
          </p:cNvPr>
          <p:cNvCxnSpPr/>
          <p:nvPr/>
        </p:nvCxnSpPr>
        <p:spPr>
          <a:xfrm>
            <a:off x="5286375" y="4400550"/>
            <a:ext cx="0" cy="5715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4" name="Conector recto 23">
            <a:extLst>
              <a:ext uri="{FF2B5EF4-FFF2-40B4-BE49-F238E27FC236}">
                <a16:creationId xmlns:a16="http://schemas.microsoft.com/office/drawing/2014/main" id="{DEBE757C-C565-204D-9245-E73AE8F4C1BE}"/>
              </a:ext>
            </a:extLst>
          </p:cNvPr>
          <p:cNvCxnSpPr/>
          <p:nvPr/>
        </p:nvCxnSpPr>
        <p:spPr>
          <a:xfrm>
            <a:off x="8143875" y="4400550"/>
            <a:ext cx="0" cy="5715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25" name="Entrada de lápiz 24">
                <a:extLst>
                  <a:ext uri="{FF2B5EF4-FFF2-40B4-BE49-F238E27FC236}">
                    <a16:creationId xmlns:a16="http://schemas.microsoft.com/office/drawing/2014/main" id="{923E66CC-1A3B-1942-8826-3665123E05E8}"/>
                  </a:ext>
                </a:extLst>
              </p14:cNvPr>
              <p14:cNvContentPartPr/>
              <p14:nvPr/>
            </p14:nvContentPartPr>
            <p14:xfrm>
              <a:off x="5131845" y="5294340"/>
              <a:ext cx="686160" cy="895680"/>
            </p14:xfrm>
          </p:contentPart>
        </mc:Choice>
        <mc:Fallback>
          <p:pic>
            <p:nvPicPr>
              <p:cNvPr id="25" name="Entrada de lápiz 24">
                <a:extLst>
                  <a:ext uri="{FF2B5EF4-FFF2-40B4-BE49-F238E27FC236}">
                    <a16:creationId xmlns:a16="http://schemas.microsoft.com/office/drawing/2014/main" id="{923E66CC-1A3B-1942-8826-3665123E05E8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077845" y="5186700"/>
                <a:ext cx="793800" cy="11113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26" name="Entrada de lápiz 25">
                <a:extLst>
                  <a:ext uri="{FF2B5EF4-FFF2-40B4-BE49-F238E27FC236}">
                    <a16:creationId xmlns:a16="http://schemas.microsoft.com/office/drawing/2014/main" id="{21EB50F9-BEDE-5647-BF6B-F97365CEAE6F}"/>
                  </a:ext>
                </a:extLst>
              </p14:cNvPr>
              <p14:cNvContentPartPr/>
              <p14:nvPr/>
            </p14:nvContentPartPr>
            <p14:xfrm>
              <a:off x="7943085" y="5246820"/>
              <a:ext cx="492120" cy="942480"/>
            </p14:xfrm>
          </p:contentPart>
        </mc:Choice>
        <mc:Fallback>
          <p:pic>
            <p:nvPicPr>
              <p:cNvPr id="26" name="Entrada de lápiz 25">
                <a:extLst>
                  <a:ext uri="{FF2B5EF4-FFF2-40B4-BE49-F238E27FC236}">
                    <a16:creationId xmlns:a16="http://schemas.microsoft.com/office/drawing/2014/main" id="{21EB50F9-BEDE-5647-BF6B-F97365CEAE6F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7889085" y="5138820"/>
                <a:ext cx="599760" cy="1158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28" name="Entrada de lápiz 27">
                <a:extLst>
                  <a:ext uri="{FF2B5EF4-FFF2-40B4-BE49-F238E27FC236}">
                    <a16:creationId xmlns:a16="http://schemas.microsoft.com/office/drawing/2014/main" id="{9F8FB06F-9308-004A-AFB8-69CAD72193BE}"/>
                  </a:ext>
                </a:extLst>
              </p14:cNvPr>
              <p14:cNvContentPartPr/>
              <p14:nvPr/>
            </p14:nvContentPartPr>
            <p14:xfrm>
              <a:off x="6297525" y="3508740"/>
              <a:ext cx="250560" cy="329760"/>
            </p14:xfrm>
          </p:contentPart>
        </mc:Choice>
        <mc:Fallback>
          <p:pic>
            <p:nvPicPr>
              <p:cNvPr id="28" name="Entrada de lápiz 27">
                <a:extLst>
                  <a:ext uri="{FF2B5EF4-FFF2-40B4-BE49-F238E27FC236}">
                    <a16:creationId xmlns:a16="http://schemas.microsoft.com/office/drawing/2014/main" id="{9F8FB06F-9308-004A-AFB8-69CAD72193BE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6279885" y="3491100"/>
                <a:ext cx="286200" cy="3654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30" name="Entrada de lápiz 29">
                <a:extLst>
                  <a:ext uri="{FF2B5EF4-FFF2-40B4-BE49-F238E27FC236}">
                    <a16:creationId xmlns:a16="http://schemas.microsoft.com/office/drawing/2014/main" id="{E154064D-FAF5-7748-AF0F-573F36AC2D4D}"/>
                  </a:ext>
                </a:extLst>
              </p14:cNvPr>
              <p14:cNvContentPartPr/>
              <p14:nvPr/>
            </p14:nvContentPartPr>
            <p14:xfrm>
              <a:off x="6799725" y="3520620"/>
              <a:ext cx="28080" cy="333720"/>
            </p14:xfrm>
          </p:contentPart>
        </mc:Choice>
        <mc:Fallback>
          <p:pic>
            <p:nvPicPr>
              <p:cNvPr id="30" name="Entrada de lápiz 29">
                <a:extLst>
                  <a:ext uri="{FF2B5EF4-FFF2-40B4-BE49-F238E27FC236}">
                    <a16:creationId xmlns:a16="http://schemas.microsoft.com/office/drawing/2014/main" id="{E154064D-FAF5-7748-AF0F-573F36AC2D4D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6782085" y="3502980"/>
                <a:ext cx="63720" cy="3693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31" name="Entrada de lápiz 30">
                <a:extLst>
                  <a:ext uri="{FF2B5EF4-FFF2-40B4-BE49-F238E27FC236}">
                    <a16:creationId xmlns:a16="http://schemas.microsoft.com/office/drawing/2014/main" id="{E410DD36-E786-464B-BAA2-3F700E33314B}"/>
                  </a:ext>
                </a:extLst>
              </p14:cNvPr>
              <p14:cNvContentPartPr/>
              <p14:nvPr/>
            </p14:nvContentPartPr>
            <p14:xfrm>
              <a:off x="6736725" y="3687300"/>
              <a:ext cx="250920" cy="360"/>
            </p14:xfrm>
          </p:contentPart>
        </mc:Choice>
        <mc:Fallback>
          <p:pic>
            <p:nvPicPr>
              <p:cNvPr id="31" name="Entrada de lápiz 30">
                <a:extLst>
                  <a:ext uri="{FF2B5EF4-FFF2-40B4-BE49-F238E27FC236}">
                    <a16:creationId xmlns:a16="http://schemas.microsoft.com/office/drawing/2014/main" id="{E410DD36-E786-464B-BAA2-3F700E33314B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6718725" y="3669300"/>
                <a:ext cx="286560" cy="36000"/>
              </a:xfrm>
              <a:prstGeom prst="rect">
                <a:avLst/>
              </a:prstGeom>
            </p:spPr>
          </p:pic>
        </mc:Fallback>
      </mc:AlternateContent>
      <p:grpSp>
        <p:nvGrpSpPr>
          <p:cNvPr id="34" name="Grupo 33">
            <a:extLst>
              <a:ext uri="{FF2B5EF4-FFF2-40B4-BE49-F238E27FC236}">
                <a16:creationId xmlns:a16="http://schemas.microsoft.com/office/drawing/2014/main" id="{9C3853D6-C2CB-1E4A-8963-680972DCBE4E}"/>
              </a:ext>
            </a:extLst>
          </p:cNvPr>
          <p:cNvGrpSpPr/>
          <p:nvPr/>
        </p:nvGrpSpPr>
        <p:grpSpPr>
          <a:xfrm>
            <a:off x="7143165" y="3474180"/>
            <a:ext cx="153720" cy="373680"/>
            <a:chOff x="7143165" y="3474180"/>
            <a:chExt cx="153720" cy="373680"/>
          </a:xfrm>
        </p:grpSpPr>
        <mc:AlternateContent xmlns:mc="http://schemas.openxmlformats.org/markup-compatibility/2006">
          <mc:Choice xmlns:p14="http://schemas.microsoft.com/office/powerpoint/2010/main" Requires="p14">
            <p:contentPart p14:bwMode="auto" r:id="rId16">
              <p14:nvContentPartPr>
                <p14:cNvPr id="32" name="Entrada de lápiz 31">
                  <a:extLst>
                    <a:ext uri="{FF2B5EF4-FFF2-40B4-BE49-F238E27FC236}">
                      <a16:creationId xmlns:a16="http://schemas.microsoft.com/office/drawing/2014/main" id="{0104C4A3-31C5-FD42-85C0-66A46BFD2F83}"/>
                    </a:ext>
                  </a:extLst>
                </p14:cNvPr>
                <p14:cNvContentPartPr/>
                <p14:nvPr/>
              </p14:nvContentPartPr>
              <p14:xfrm>
                <a:off x="7163325" y="3474180"/>
                <a:ext cx="42840" cy="369000"/>
              </p14:xfrm>
            </p:contentPart>
          </mc:Choice>
          <mc:Fallback>
            <p:pic>
              <p:nvPicPr>
                <p:cNvPr id="32" name="Entrada de lápiz 31">
                  <a:extLst>
                    <a:ext uri="{FF2B5EF4-FFF2-40B4-BE49-F238E27FC236}">
                      <a16:creationId xmlns:a16="http://schemas.microsoft.com/office/drawing/2014/main" id="{0104C4A3-31C5-FD42-85C0-66A46BFD2F83}"/>
                    </a:ext>
                  </a:extLst>
                </p:cNvPr>
                <p:cNvPicPr/>
                <p:nvPr/>
              </p:nvPicPr>
              <p:blipFill>
                <a:blip r:embed="rId17"/>
                <a:stretch>
                  <a:fillRect/>
                </a:stretch>
              </p:blipFill>
              <p:spPr>
                <a:xfrm>
                  <a:off x="7145325" y="3456540"/>
                  <a:ext cx="78480" cy="404640"/>
                </a:xfrm>
                <a:prstGeom prst="rect">
                  <a:avLst/>
                </a:prstGeom>
              </p:spPr>
            </p:pic>
          </mc:Fallback>
        </mc:AlternateContent>
        <mc:AlternateContent xmlns:mc="http://schemas.openxmlformats.org/markup-compatibility/2006">
          <mc:Choice xmlns:p14="http://schemas.microsoft.com/office/powerpoint/2010/main" Requires="p14">
            <p:contentPart p14:bwMode="auto" r:id="rId18">
              <p14:nvContentPartPr>
                <p14:cNvPr id="33" name="Entrada de lápiz 32">
                  <a:extLst>
                    <a:ext uri="{FF2B5EF4-FFF2-40B4-BE49-F238E27FC236}">
                      <a16:creationId xmlns:a16="http://schemas.microsoft.com/office/drawing/2014/main" id="{7705C1D1-CF2B-3341-9C8B-B09EB6768A88}"/>
                    </a:ext>
                  </a:extLst>
                </p14:cNvPr>
                <p14:cNvContentPartPr/>
                <p14:nvPr/>
              </p14:nvContentPartPr>
              <p14:xfrm>
                <a:off x="7143165" y="3837420"/>
                <a:ext cx="153720" cy="10440"/>
              </p14:xfrm>
            </p:contentPart>
          </mc:Choice>
          <mc:Fallback>
            <p:pic>
              <p:nvPicPr>
                <p:cNvPr id="33" name="Entrada de lápiz 32">
                  <a:extLst>
                    <a:ext uri="{FF2B5EF4-FFF2-40B4-BE49-F238E27FC236}">
                      <a16:creationId xmlns:a16="http://schemas.microsoft.com/office/drawing/2014/main" id="{7705C1D1-CF2B-3341-9C8B-B09EB6768A88}"/>
                    </a:ext>
                  </a:extLst>
                </p:cNvPr>
                <p:cNvPicPr/>
                <p:nvPr/>
              </p:nvPicPr>
              <p:blipFill>
                <a:blip r:embed="rId19"/>
                <a:stretch>
                  <a:fillRect/>
                </a:stretch>
              </p:blipFill>
              <p:spPr>
                <a:xfrm>
                  <a:off x="7125525" y="3819420"/>
                  <a:ext cx="189360" cy="46080"/>
                </a:xfrm>
                <a:prstGeom prst="rect">
                  <a:avLst/>
                </a:prstGeom>
              </p:spPr>
            </p:pic>
          </mc:Fallback>
        </mc:AlternateContent>
      </p:grpSp>
      <mc:AlternateContent xmlns:mc="http://schemas.openxmlformats.org/markup-compatibility/2006">
        <mc:Choice xmlns:p14="http://schemas.microsoft.com/office/powerpoint/2010/main" Requires="p14">
          <p:contentPart p14:bwMode="auto" r:id="rId20">
            <p14:nvContentPartPr>
              <p14:cNvPr id="35" name="Entrada de lápiz 34">
                <a:extLst>
                  <a:ext uri="{FF2B5EF4-FFF2-40B4-BE49-F238E27FC236}">
                    <a16:creationId xmlns:a16="http://schemas.microsoft.com/office/drawing/2014/main" id="{0AC98C86-171A-B947-AA3C-DB1A6FD19EDC}"/>
                  </a:ext>
                </a:extLst>
              </p14:cNvPr>
              <p14:cNvContentPartPr/>
              <p14:nvPr/>
            </p14:nvContentPartPr>
            <p14:xfrm>
              <a:off x="7459245" y="3675420"/>
              <a:ext cx="88200" cy="360"/>
            </p14:xfrm>
          </p:contentPart>
        </mc:Choice>
        <mc:Fallback>
          <p:pic>
            <p:nvPicPr>
              <p:cNvPr id="35" name="Entrada de lápiz 34">
                <a:extLst>
                  <a:ext uri="{FF2B5EF4-FFF2-40B4-BE49-F238E27FC236}">
                    <a16:creationId xmlns:a16="http://schemas.microsoft.com/office/drawing/2014/main" id="{0AC98C86-171A-B947-AA3C-DB1A6FD19EDC}"/>
                  </a:ext>
                </a:extLst>
              </p:cNvPr>
              <p:cNvPicPr/>
              <p:nvPr/>
            </p:nvPicPr>
            <p:blipFill>
              <a:blip r:embed="rId21"/>
              <a:stretch>
                <a:fillRect/>
              </a:stretch>
            </p:blipFill>
            <p:spPr>
              <a:xfrm>
                <a:off x="7441245" y="3657420"/>
                <a:ext cx="12384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2">
            <p14:nvContentPartPr>
              <p14:cNvPr id="36" name="Entrada de lápiz 35">
                <a:extLst>
                  <a:ext uri="{FF2B5EF4-FFF2-40B4-BE49-F238E27FC236}">
                    <a16:creationId xmlns:a16="http://schemas.microsoft.com/office/drawing/2014/main" id="{2E2BB09E-B4D7-DD43-B0EE-FA01FB28DDD7}"/>
                  </a:ext>
                </a:extLst>
              </p14:cNvPr>
              <p14:cNvContentPartPr/>
              <p14:nvPr/>
            </p14:nvContentPartPr>
            <p14:xfrm>
              <a:off x="7467525" y="3562020"/>
              <a:ext cx="88920" cy="360"/>
            </p14:xfrm>
          </p:contentPart>
        </mc:Choice>
        <mc:Fallback>
          <p:pic>
            <p:nvPicPr>
              <p:cNvPr id="36" name="Entrada de lápiz 35">
                <a:extLst>
                  <a:ext uri="{FF2B5EF4-FFF2-40B4-BE49-F238E27FC236}">
                    <a16:creationId xmlns:a16="http://schemas.microsoft.com/office/drawing/2014/main" id="{2E2BB09E-B4D7-DD43-B0EE-FA01FB28DDD7}"/>
                  </a:ext>
                </a:extLst>
              </p:cNvPr>
              <p:cNvPicPr/>
              <p:nvPr/>
            </p:nvPicPr>
            <p:blipFill>
              <a:blip r:embed="rId23"/>
              <a:stretch>
                <a:fillRect/>
              </a:stretch>
            </p:blipFill>
            <p:spPr>
              <a:xfrm>
                <a:off x="7449525" y="3544380"/>
                <a:ext cx="124560" cy="360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24">
            <p14:nvContentPartPr>
              <p14:cNvPr id="38" name="Entrada de lápiz 37">
                <a:extLst>
                  <a:ext uri="{FF2B5EF4-FFF2-40B4-BE49-F238E27FC236}">
                    <a16:creationId xmlns:a16="http://schemas.microsoft.com/office/drawing/2014/main" id="{C6AD4206-180F-DE49-AAF5-2D62231AF937}"/>
                  </a:ext>
                </a:extLst>
              </p14:cNvPr>
              <p14:cNvContentPartPr/>
              <p14:nvPr/>
            </p14:nvContentPartPr>
            <p14:xfrm>
              <a:off x="7743645" y="3539340"/>
              <a:ext cx="257760" cy="410040"/>
            </p14:xfrm>
          </p:contentPart>
        </mc:Choice>
        <mc:Fallback>
          <p:pic>
            <p:nvPicPr>
              <p:cNvPr id="38" name="Entrada de lápiz 37">
                <a:extLst>
                  <a:ext uri="{FF2B5EF4-FFF2-40B4-BE49-F238E27FC236}">
                    <a16:creationId xmlns:a16="http://schemas.microsoft.com/office/drawing/2014/main" id="{C6AD4206-180F-DE49-AAF5-2D62231AF937}"/>
                  </a:ext>
                </a:extLst>
              </p:cNvPr>
              <p:cNvPicPr/>
              <p:nvPr/>
            </p:nvPicPr>
            <p:blipFill>
              <a:blip r:embed="rId25"/>
              <a:stretch>
                <a:fillRect/>
              </a:stretch>
            </p:blipFill>
            <p:spPr>
              <a:xfrm>
                <a:off x="7726005" y="3521700"/>
                <a:ext cx="293400" cy="44568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1277481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C5E7E69-19C3-984A-BEA3-21D82419E5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R" dirty="0"/>
              <a:t>Paso 4</a:t>
            </a:r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A23C284A-4E29-F446-A063-FD07BA7B25F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17951" y="277752"/>
            <a:ext cx="5111750" cy="5853113"/>
          </a:xfrm>
        </p:spPr>
        <p:txBody>
          <a:bodyPr/>
          <a:lstStyle/>
          <a:p>
            <a:endParaRPr lang="es-CR" dirty="0"/>
          </a:p>
          <a:p>
            <a:r>
              <a:rPr lang="es-CR" sz="1800" dirty="0"/>
              <a:t>Podemos decir entonces que la fracción 5/2 se encuetra entre los enteros </a:t>
            </a:r>
            <a:r>
              <a:rPr lang="es-CR" sz="1800" dirty="0">
                <a:solidFill>
                  <a:srgbClr val="FF0000"/>
                </a:solidFill>
              </a:rPr>
              <a:t>2</a:t>
            </a:r>
            <a:r>
              <a:rPr lang="es-CR" sz="1800" dirty="0"/>
              <a:t> y</a:t>
            </a:r>
            <a:r>
              <a:rPr lang="es-CR" sz="1800" dirty="0">
                <a:solidFill>
                  <a:srgbClr val="FF0000"/>
                </a:solidFill>
              </a:rPr>
              <a:t> 3</a:t>
            </a:r>
            <a:r>
              <a:rPr lang="es-CR" sz="1800" dirty="0"/>
              <a:t>. </a:t>
            </a:r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403EC6B4-0FF1-AC41-86ED-2404B4F8FBE6}"/>
              </a:ext>
            </a:extLst>
          </p:cNvPr>
          <p:cNvSpPr>
            <a:spLocks noGrp="1"/>
          </p:cNvSpPr>
          <p:nvPr>
            <p:ph type="body" sz="half" idx="2"/>
          </p:nvPr>
        </p:nvSpPr>
        <p:spPr/>
        <p:txBody>
          <a:bodyPr/>
          <a:lstStyle/>
          <a:p>
            <a:endParaRPr lang="es-CR" dirty="0"/>
          </a:p>
          <a:p>
            <a:r>
              <a:rPr lang="es-CR" dirty="0"/>
              <a:t>Se coloca la fracción 5/2 entre lod dos números enteros que se encuentran en la recta numérica. </a:t>
            </a:r>
          </a:p>
          <a:p>
            <a:endParaRPr lang="es-CR" dirty="0"/>
          </a:p>
          <a:p>
            <a:endParaRPr lang="es-CR" dirty="0"/>
          </a:p>
          <a:p>
            <a:endParaRPr lang="es-CR" dirty="0"/>
          </a:p>
        </p:txBody>
      </p:sp>
      <mc:AlternateContent xmlns:mc="http://schemas.openxmlformats.org/markup-compatibility/2006">
        <mc:Choice xmlns:p14="http://schemas.microsoft.com/office/powerpoint/2010/main" Requires="p14">
          <p:contentPart p14:bwMode="auto" r:id="rId2">
            <p14:nvContentPartPr>
              <p14:cNvPr id="6" name="Entrada de lápiz 5">
                <a:extLst>
                  <a:ext uri="{FF2B5EF4-FFF2-40B4-BE49-F238E27FC236}">
                    <a16:creationId xmlns:a16="http://schemas.microsoft.com/office/drawing/2014/main" id="{81AACC1C-97FA-1141-877F-44E487429FAE}"/>
                  </a:ext>
                </a:extLst>
              </p14:cNvPr>
              <p14:cNvContentPartPr/>
              <p14:nvPr/>
            </p14:nvContentPartPr>
            <p14:xfrm>
              <a:off x="317205" y="1344780"/>
              <a:ext cx="360" cy="360"/>
            </p14:xfrm>
          </p:contentPart>
        </mc:Choice>
        <mc:Fallback>
          <p:pic>
            <p:nvPicPr>
              <p:cNvPr id="6" name="Entrada de lápiz 5">
                <a:extLst>
                  <a:ext uri="{FF2B5EF4-FFF2-40B4-BE49-F238E27FC236}">
                    <a16:creationId xmlns:a16="http://schemas.microsoft.com/office/drawing/2014/main" id="{81AACC1C-97FA-1141-877F-44E487429FAE}"/>
                  </a:ext>
                </a:extLst>
              </p:cNvPr>
              <p:cNvPicPr/>
              <p:nvPr/>
            </p:nvPicPr>
            <p:blipFill>
              <a:blip r:embed="rId3"/>
              <a:stretch>
                <a:fillRect/>
              </a:stretch>
            </p:blipFill>
            <p:spPr>
              <a:xfrm>
                <a:off x="299565" y="1326780"/>
                <a:ext cx="36000" cy="36000"/>
              </a:xfrm>
              <a:prstGeom prst="rect">
                <a:avLst/>
              </a:prstGeom>
            </p:spPr>
          </p:pic>
        </mc:Fallback>
      </mc:AlternateContent>
      <p:cxnSp>
        <p:nvCxnSpPr>
          <p:cNvPr id="8" name="Conector recto 7">
            <a:extLst>
              <a:ext uri="{FF2B5EF4-FFF2-40B4-BE49-F238E27FC236}">
                <a16:creationId xmlns:a16="http://schemas.microsoft.com/office/drawing/2014/main" id="{13AC4203-4375-7C4B-AF3B-159B8D285395}"/>
              </a:ext>
            </a:extLst>
          </p:cNvPr>
          <p:cNvCxnSpPr>
            <a:cxnSpLocks/>
          </p:cNvCxnSpPr>
          <p:nvPr/>
        </p:nvCxnSpPr>
        <p:spPr>
          <a:xfrm>
            <a:off x="700088" y="3843338"/>
            <a:ext cx="2765425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Conector recto 10">
            <a:extLst>
              <a:ext uri="{FF2B5EF4-FFF2-40B4-BE49-F238E27FC236}">
                <a16:creationId xmlns:a16="http://schemas.microsoft.com/office/drawing/2014/main" id="{DAF3B8E8-4817-D345-8B1F-445413FC1645}"/>
              </a:ext>
            </a:extLst>
          </p:cNvPr>
          <p:cNvCxnSpPr/>
          <p:nvPr/>
        </p:nvCxnSpPr>
        <p:spPr>
          <a:xfrm>
            <a:off x="3465513" y="3571875"/>
            <a:ext cx="0" cy="52863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3" name="Conector recto 12">
            <a:extLst>
              <a:ext uri="{FF2B5EF4-FFF2-40B4-BE49-F238E27FC236}">
                <a16:creationId xmlns:a16="http://schemas.microsoft.com/office/drawing/2014/main" id="{A186E9F7-3C60-BC46-ABAC-EFB190937156}"/>
              </a:ext>
            </a:extLst>
          </p:cNvPr>
          <p:cNvCxnSpPr/>
          <p:nvPr/>
        </p:nvCxnSpPr>
        <p:spPr>
          <a:xfrm>
            <a:off x="700088" y="3586163"/>
            <a:ext cx="0" cy="585787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p14="http://schemas.microsoft.com/office/powerpoint/2010/main" Requires="p14">
          <p:contentPart p14:bwMode="auto" r:id="rId4">
            <p14:nvContentPartPr>
              <p14:cNvPr id="15" name="Entrada de lápiz 14">
                <a:extLst>
                  <a:ext uri="{FF2B5EF4-FFF2-40B4-BE49-F238E27FC236}">
                    <a16:creationId xmlns:a16="http://schemas.microsoft.com/office/drawing/2014/main" id="{F66D5B7D-C309-2F4A-ACD7-06938841539F}"/>
                  </a:ext>
                </a:extLst>
              </p14:cNvPr>
              <p14:cNvContentPartPr/>
              <p14:nvPr/>
            </p14:nvContentPartPr>
            <p14:xfrm>
              <a:off x="433417" y="4456620"/>
              <a:ext cx="374040" cy="718920"/>
            </p14:xfrm>
          </p:contentPart>
        </mc:Choice>
        <mc:Fallback>
          <p:pic>
            <p:nvPicPr>
              <p:cNvPr id="15" name="Entrada de lápiz 14">
                <a:extLst>
                  <a:ext uri="{FF2B5EF4-FFF2-40B4-BE49-F238E27FC236}">
                    <a16:creationId xmlns:a16="http://schemas.microsoft.com/office/drawing/2014/main" id="{F66D5B7D-C309-2F4A-ACD7-06938841539F}"/>
                  </a:ext>
                </a:extLst>
              </p:cNvPr>
              <p:cNvPicPr/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379417" y="4348980"/>
                <a:ext cx="481680" cy="9345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6">
            <p14:nvContentPartPr>
              <p14:cNvPr id="16" name="Entrada de lápiz 15">
                <a:extLst>
                  <a:ext uri="{FF2B5EF4-FFF2-40B4-BE49-F238E27FC236}">
                    <a16:creationId xmlns:a16="http://schemas.microsoft.com/office/drawing/2014/main" id="{54C536F4-002D-7649-8663-321A7C771214}"/>
                  </a:ext>
                </a:extLst>
              </p14:cNvPr>
              <p14:cNvContentPartPr/>
              <p14:nvPr/>
            </p14:nvContentPartPr>
            <p14:xfrm>
              <a:off x="3109657" y="4302180"/>
              <a:ext cx="421560" cy="883800"/>
            </p14:xfrm>
          </p:contentPart>
        </mc:Choice>
        <mc:Fallback>
          <p:pic>
            <p:nvPicPr>
              <p:cNvPr id="16" name="Entrada de lápiz 15">
                <a:extLst>
                  <a:ext uri="{FF2B5EF4-FFF2-40B4-BE49-F238E27FC236}">
                    <a16:creationId xmlns:a16="http://schemas.microsoft.com/office/drawing/2014/main" id="{54C536F4-002D-7649-8663-321A7C771214}"/>
                  </a:ext>
                </a:extLst>
              </p:cNvPr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3056017" y="4194180"/>
                <a:ext cx="529200" cy="10994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8">
            <p14:nvContentPartPr>
              <p14:cNvPr id="18" name="Entrada de lápiz 17">
                <a:extLst>
                  <a:ext uri="{FF2B5EF4-FFF2-40B4-BE49-F238E27FC236}">
                    <a16:creationId xmlns:a16="http://schemas.microsoft.com/office/drawing/2014/main" id="{89D9DCC1-9784-DC49-A518-0B296695BAE9}"/>
                  </a:ext>
                </a:extLst>
              </p14:cNvPr>
              <p14:cNvContentPartPr/>
              <p14:nvPr/>
            </p14:nvContentPartPr>
            <p14:xfrm>
              <a:off x="1940737" y="3724020"/>
              <a:ext cx="15120" cy="331560"/>
            </p14:xfrm>
          </p:contentPart>
        </mc:Choice>
        <mc:Fallback>
          <p:pic>
            <p:nvPicPr>
              <p:cNvPr id="18" name="Entrada de lápiz 17">
                <a:extLst>
                  <a:ext uri="{FF2B5EF4-FFF2-40B4-BE49-F238E27FC236}">
                    <a16:creationId xmlns:a16="http://schemas.microsoft.com/office/drawing/2014/main" id="{89D9DCC1-9784-DC49-A518-0B296695BAE9}"/>
                  </a:ext>
                </a:extLst>
              </p:cNvPr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886737" y="3616380"/>
                <a:ext cx="122760" cy="5472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0">
            <p14:nvContentPartPr>
              <p14:cNvPr id="24" name="Entrada de lápiz 23">
                <a:extLst>
                  <a:ext uri="{FF2B5EF4-FFF2-40B4-BE49-F238E27FC236}">
                    <a16:creationId xmlns:a16="http://schemas.microsoft.com/office/drawing/2014/main" id="{9CF3D265-9E28-FC49-A4F5-421EC6E05EB3}"/>
                  </a:ext>
                </a:extLst>
              </p14:cNvPr>
              <p14:cNvContentPartPr/>
              <p14:nvPr/>
            </p14:nvContentPartPr>
            <p14:xfrm>
              <a:off x="1756777" y="4544100"/>
              <a:ext cx="278640" cy="643320"/>
            </p14:xfrm>
          </p:contentPart>
        </mc:Choice>
        <mc:Fallback>
          <p:pic>
            <p:nvPicPr>
              <p:cNvPr id="24" name="Entrada de lápiz 23">
                <a:extLst>
                  <a:ext uri="{FF2B5EF4-FFF2-40B4-BE49-F238E27FC236}">
                    <a16:creationId xmlns:a16="http://schemas.microsoft.com/office/drawing/2014/main" id="{9CF3D265-9E28-FC49-A4F5-421EC6E05EB3}"/>
                  </a:ext>
                </a:extLst>
              </p:cNvPr>
              <p:cNvPicPr/>
              <p:nvPr/>
            </p:nvPicPr>
            <p:blipFill>
              <a:blip r:embed="rId11"/>
              <a:stretch>
                <a:fillRect/>
              </a:stretch>
            </p:blipFill>
            <p:spPr>
              <a:xfrm>
                <a:off x="1703137" y="4436460"/>
                <a:ext cx="386280" cy="858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2">
            <p14:nvContentPartPr>
              <p14:cNvPr id="25" name="Entrada de lápiz 24">
                <a:extLst>
                  <a:ext uri="{FF2B5EF4-FFF2-40B4-BE49-F238E27FC236}">
                    <a16:creationId xmlns:a16="http://schemas.microsoft.com/office/drawing/2014/main" id="{3712B917-E8A0-9946-AD28-50F1406CADF5}"/>
                  </a:ext>
                </a:extLst>
              </p14:cNvPr>
              <p14:cNvContentPartPr/>
              <p14:nvPr/>
            </p14:nvContentPartPr>
            <p14:xfrm>
              <a:off x="1765417" y="4716180"/>
              <a:ext cx="5040" cy="104400"/>
            </p14:xfrm>
          </p:contentPart>
        </mc:Choice>
        <mc:Fallback>
          <p:pic>
            <p:nvPicPr>
              <p:cNvPr id="25" name="Entrada de lápiz 24">
                <a:extLst>
                  <a:ext uri="{FF2B5EF4-FFF2-40B4-BE49-F238E27FC236}">
                    <a16:creationId xmlns:a16="http://schemas.microsoft.com/office/drawing/2014/main" id="{3712B917-E8A0-9946-AD28-50F1406CADF5}"/>
                  </a:ext>
                </a:extLst>
              </p:cNvPr>
              <p:cNvPicPr/>
              <p:nvPr/>
            </p:nvPicPr>
            <p:blipFill>
              <a:blip r:embed="rId13"/>
              <a:stretch>
                <a:fillRect/>
              </a:stretch>
            </p:blipFill>
            <p:spPr>
              <a:xfrm>
                <a:off x="1711417" y="4608540"/>
                <a:ext cx="112680" cy="320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4">
            <p14:nvContentPartPr>
              <p14:cNvPr id="26" name="Entrada de lápiz 25">
                <a:extLst>
                  <a:ext uri="{FF2B5EF4-FFF2-40B4-BE49-F238E27FC236}">
                    <a16:creationId xmlns:a16="http://schemas.microsoft.com/office/drawing/2014/main" id="{AA8C81BD-A411-7945-BAEB-423993C64F25}"/>
                  </a:ext>
                </a:extLst>
              </p14:cNvPr>
              <p14:cNvContentPartPr/>
              <p14:nvPr/>
            </p14:nvContentPartPr>
            <p14:xfrm>
              <a:off x="1610617" y="5433660"/>
              <a:ext cx="554760" cy="14400"/>
            </p14:xfrm>
          </p:contentPart>
        </mc:Choice>
        <mc:Fallback>
          <p:pic>
            <p:nvPicPr>
              <p:cNvPr id="26" name="Entrada de lápiz 25">
                <a:extLst>
                  <a:ext uri="{FF2B5EF4-FFF2-40B4-BE49-F238E27FC236}">
                    <a16:creationId xmlns:a16="http://schemas.microsoft.com/office/drawing/2014/main" id="{AA8C81BD-A411-7945-BAEB-423993C64F25}"/>
                  </a:ext>
                </a:extLst>
              </p:cNvPr>
              <p:cNvPicPr/>
              <p:nvPr/>
            </p:nvPicPr>
            <p:blipFill>
              <a:blip r:embed="rId15"/>
              <a:stretch>
                <a:fillRect/>
              </a:stretch>
            </p:blipFill>
            <p:spPr>
              <a:xfrm>
                <a:off x="1556977" y="5325660"/>
                <a:ext cx="662400" cy="2300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>
        <mc:Choice xmlns:p14="http://schemas.microsoft.com/office/powerpoint/2010/main" Requires="p14">
          <p:contentPart p14:bwMode="auto" r:id="rId16">
            <p14:nvContentPartPr>
              <p14:cNvPr id="27" name="Entrada de lápiz 26">
                <a:extLst>
                  <a:ext uri="{FF2B5EF4-FFF2-40B4-BE49-F238E27FC236}">
                    <a16:creationId xmlns:a16="http://schemas.microsoft.com/office/drawing/2014/main" id="{336BEF3E-E589-E34F-8B9E-FC0B017A5B8E}"/>
                  </a:ext>
                </a:extLst>
              </p14:cNvPr>
              <p14:cNvContentPartPr/>
              <p14:nvPr/>
            </p14:nvContentPartPr>
            <p14:xfrm>
              <a:off x="1761097" y="5791140"/>
              <a:ext cx="393120" cy="553320"/>
            </p14:xfrm>
          </p:contentPart>
        </mc:Choice>
        <mc:Fallback>
          <p:pic>
            <p:nvPicPr>
              <p:cNvPr id="27" name="Entrada de lápiz 26">
                <a:extLst>
                  <a:ext uri="{FF2B5EF4-FFF2-40B4-BE49-F238E27FC236}">
                    <a16:creationId xmlns:a16="http://schemas.microsoft.com/office/drawing/2014/main" id="{336BEF3E-E589-E34F-8B9E-FC0B017A5B8E}"/>
                  </a:ext>
                </a:extLst>
              </p:cNvPr>
              <p:cNvPicPr/>
              <p:nvPr/>
            </p:nvPicPr>
            <p:blipFill>
              <a:blip r:embed="rId17"/>
              <a:stretch>
                <a:fillRect/>
              </a:stretch>
            </p:blipFill>
            <p:spPr>
              <a:xfrm>
                <a:off x="1707457" y="5683140"/>
                <a:ext cx="500760" cy="768960"/>
              </a:xfrm>
              <a:prstGeom prst="rect">
                <a:avLst/>
              </a:prstGeom>
            </p:spPr>
          </p:pic>
        </mc:Fallback>
      </mc:AlternateContent>
      <p:pic>
        <p:nvPicPr>
          <p:cNvPr id="33" name="Imagen 32" descr="Imagen que contiene paraguas, papalote&#10;&#10;Descripción generada automáticamente">
            <a:extLst>
              <a:ext uri="{FF2B5EF4-FFF2-40B4-BE49-F238E27FC236}">
                <a16:creationId xmlns:a16="http://schemas.microsoft.com/office/drawing/2014/main" id="{F2A2A9EA-6661-5D4F-92DE-0F9B81F42E86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4467577" y="1754981"/>
            <a:ext cx="3866151" cy="469106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434233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</TotalTime>
  <Words>192</Words>
  <Application>Microsoft Macintosh PowerPoint</Application>
  <PresentationFormat>Presentación en pantalla (4:3)</PresentationFormat>
  <Paragraphs>31</Paragraphs>
  <Slides>5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8" baseType="lpstr">
      <vt:lpstr>Arial</vt:lpstr>
      <vt:lpstr>Calibri</vt:lpstr>
      <vt:lpstr>Tema de Office</vt:lpstr>
      <vt:lpstr>¿Quieres saber cómo ubicar una fracción entre dos números enteros consecutivos ?</vt:lpstr>
      <vt:lpstr>PASO 1</vt:lpstr>
      <vt:lpstr> Paso 2</vt:lpstr>
      <vt:lpstr>Paso 3</vt:lpstr>
      <vt:lpstr>Paso 4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¿Quieres saber cómo ubicar una fracción entre dos números enteros consecutivos ?</dc:title>
  <dc:creator>CHRISTIAN GUZMAN CRUZ</dc:creator>
  <cp:lastModifiedBy>CHRISTIAN GUZMAN CRUZ</cp:lastModifiedBy>
  <cp:revision>3</cp:revision>
  <dcterms:created xsi:type="dcterms:W3CDTF">2020-10-16T01:38:07Z</dcterms:created>
  <dcterms:modified xsi:type="dcterms:W3CDTF">2020-10-16T01:58:39Z</dcterms:modified>
</cp:coreProperties>
</file>