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BF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F82784-570F-4D2E-9FA5-3C37517DA9B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F84A21D-0E2D-4776-A270-D0C56038D10F}">
      <dgm:prSet phldrT="[Texto]"/>
      <dgm:spPr/>
      <dgm:t>
        <a:bodyPr/>
        <a:lstStyle/>
        <a:p>
          <a:r>
            <a:rPr lang="en-US" dirty="0" smtClean="0"/>
            <a:t>These are              boots.</a:t>
          </a:r>
          <a:endParaRPr lang="en-US" dirty="0"/>
        </a:p>
      </dgm:t>
    </dgm:pt>
    <dgm:pt modelId="{744F231D-C93A-482B-A41F-2ABBEE369051}" type="parTrans" cxnId="{090689C5-8136-41E2-8A3A-ECFF1D477050}">
      <dgm:prSet/>
      <dgm:spPr/>
      <dgm:t>
        <a:bodyPr/>
        <a:lstStyle/>
        <a:p>
          <a:endParaRPr lang="en-US"/>
        </a:p>
      </dgm:t>
    </dgm:pt>
    <dgm:pt modelId="{752F05E6-81B7-471A-A855-573F107A4365}" type="sibTrans" cxnId="{090689C5-8136-41E2-8A3A-ECFF1D477050}">
      <dgm:prSet/>
      <dgm:spPr/>
      <dgm:t>
        <a:bodyPr/>
        <a:lstStyle/>
        <a:p>
          <a:endParaRPr lang="en-US"/>
        </a:p>
      </dgm:t>
    </dgm:pt>
    <dgm:pt modelId="{4121587F-EB84-43CF-BE75-BCF8841F8BD7}">
      <dgm:prSet phldrT="[Texto]"/>
      <dgm:spPr/>
      <dgm:t>
        <a:bodyPr/>
        <a:lstStyle/>
        <a:p>
          <a:r>
            <a:rPr lang="en-US" dirty="0" smtClean="0"/>
            <a:t>Those            objects are heavy.</a:t>
          </a:r>
          <a:endParaRPr lang="en-US" dirty="0"/>
        </a:p>
      </dgm:t>
    </dgm:pt>
    <dgm:pt modelId="{9C79212F-6BCA-47C4-8C6F-61A1DFD556D4}" type="parTrans" cxnId="{03713119-33C9-47E1-A449-38DDB26D5BEA}">
      <dgm:prSet/>
      <dgm:spPr/>
      <dgm:t>
        <a:bodyPr/>
        <a:lstStyle/>
        <a:p>
          <a:endParaRPr lang="en-US"/>
        </a:p>
      </dgm:t>
    </dgm:pt>
    <dgm:pt modelId="{B292244A-A122-407A-BD98-4D19CBC3688E}" type="sibTrans" cxnId="{03713119-33C9-47E1-A449-38DDB26D5BEA}">
      <dgm:prSet/>
      <dgm:spPr/>
      <dgm:t>
        <a:bodyPr/>
        <a:lstStyle/>
        <a:p>
          <a:endParaRPr lang="en-US"/>
        </a:p>
      </dgm:t>
    </dgm:pt>
    <dgm:pt modelId="{F9DDA573-B9FB-4032-BEC0-AFC55F054DE4}">
      <dgm:prSet phldrT="[Texto]"/>
      <dgm:spPr/>
      <dgm:t>
        <a:bodyPr/>
        <a:lstStyle/>
        <a:p>
          <a:r>
            <a:rPr lang="en-US" dirty="0" smtClean="0"/>
            <a:t>                    boxes protect better.</a:t>
          </a:r>
          <a:endParaRPr lang="en-US" dirty="0"/>
        </a:p>
      </dgm:t>
    </dgm:pt>
    <dgm:pt modelId="{F603FB51-17F7-4F7A-A54D-B0098BD35BFA}" type="parTrans" cxnId="{194DF3DA-FEF7-4E54-97DB-4E19EDDF2D20}">
      <dgm:prSet/>
      <dgm:spPr/>
      <dgm:t>
        <a:bodyPr/>
        <a:lstStyle/>
        <a:p>
          <a:endParaRPr lang="en-US"/>
        </a:p>
      </dgm:t>
    </dgm:pt>
    <dgm:pt modelId="{8BD89441-0392-4EAA-B997-B57278183B04}" type="sibTrans" cxnId="{194DF3DA-FEF7-4E54-97DB-4E19EDDF2D20}">
      <dgm:prSet/>
      <dgm:spPr/>
      <dgm:t>
        <a:bodyPr/>
        <a:lstStyle/>
        <a:p>
          <a:endParaRPr lang="en-US"/>
        </a:p>
      </dgm:t>
    </dgm:pt>
    <dgm:pt modelId="{EB596D21-5987-4C68-BF71-0E76BF49D045}">
      <dgm:prSet/>
      <dgm:spPr/>
      <dgm:t>
        <a:bodyPr/>
        <a:lstStyle/>
        <a:p>
          <a:r>
            <a:rPr lang="en-US" dirty="0" smtClean="0"/>
            <a:t>Be careful, they are </a:t>
          </a:r>
          <a:r>
            <a:rPr lang="en-US" b="1" u="sng" dirty="0" smtClean="0"/>
            <a:t>glass</a:t>
          </a:r>
          <a:r>
            <a:rPr lang="en-US" dirty="0" smtClean="0"/>
            <a:t> objects.</a:t>
          </a:r>
          <a:endParaRPr lang="en-US" dirty="0"/>
        </a:p>
      </dgm:t>
    </dgm:pt>
    <dgm:pt modelId="{75FE9940-88D5-4AA2-A022-BFC8DDFD7033}" type="parTrans" cxnId="{1E26A182-A078-42FA-A523-A9A9B95EAD05}">
      <dgm:prSet/>
      <dgm:spPr/>
      <dgm:t>
        <a:bodyPr/>
        <a:lstStyle/>
        <a:p>
          <a:endParaRPr lang="en-US"/>
        </a:p>
      </dgm:t>
    </dgm:pt>
    <dgm:pt modelId="{9B190571-687E-419B-AC75-251849D0FDD6}" type="sibTrans" cxnId="{1E26A182-A078-42FA-A523-A9A9B95EAD05}">
      <dgm:prSet/>
      <dgm:spPr/>
      <dgm:t>
        <a:bodyPr/>
        <a:lstStyle/>
        <a:p>
          <a:endParaRPr lang="en-US"/>
        </a:p>
      </dgm:t>
    </dgm:pt>
    <dgm:pt modelId="{536AD8CE-DE08-4D11-9756-D76C6296A695}">
      <dgm:prSet/>
      <dgm:spPr/>
      <dgm:t>
        <a:bodyPr/>
        <a:lstStyle/>
        <a:p>
          <a:r>
            <a:rPr lang="en-US" dirty="0" smtClean="0"/>
            <a:t>              toys last longer.</a:t>
          </a:r>
          <a:endParaRPr lang="en-US" dirty="0"/>
        </a:p>
      </dgm:t>
    </dgm:pt>
    <dgm:pt modelId="{44E63D05-E162-48A8-AC43-33881700835A}" type="parTrans" cxnId="{1A1D70D4-651D-420B-BAFF-C8D9540C7C80}">
      <dgm:prSet/>
      <dgm:spPr/>
      <dgm:t>
        <a:bodyPr/>
        <a:lstStyle/>
        <a:p>
          <a:endParaRPr lang="en-US"/>
        </a:p>
      </dgm:t>
    </dgm:pt>
    <dgm:pt modelId="{693AB13A-8D70-46CD-9E85-DDC8A13AF513}" type="sibTrans" cxnId="{1A1D70D4-651D-420B-BAFF-C8D9540C7C80}">
      <dgm:prSet/>
      <dgm:spPr/>
      <dgm:t>
        <a:bodyPr/>
        <a:lstStyle/>
        <a:p>
          <a:endParaRPr lang="en-US"/>
        </a:p>
      </dgm:t>
    </dgm:pt>
    <dgm:pt modelId="{488DABBB-F310-495F-952E-E601679F4C7F}">
      <dgm:prSet custT="1"/>
      <dgm:spPr/>
      <dgm:t>
        <a:bodyPr/>
        <a:lstStyle/>
        <a:p>
          <a:r>
            <a:rPr lang="en-US" sz="3200" b="0" u="none" dirty="0" smtClean="0"/>
            <a:t>The                 </a:t>
          </a:r>
          <a:r>
            <a:rPr lang="en-US" sz="3200" dirty="0" smtClean="0"/>
            <a:t>dinning set is very elegant</a:t>
          </a:r>
          <a:r>
            <a:rPr lang="en-US" sz="3300" dirty="0" smtClean="0"/>
            <a:t>.</a:t>
          </a:r>
          <a:endParaRPr lang="en-US" sz="3300" dirty="0"/>
        </a:p>
      </dgm:t>
    </dgm:pt>
    <dgm:pt modelId="{1F8E516C-EDC4-48E4-9E62-0328DF94C9D9}" type="parTrans" cxnId="{E87D725A-2406-4E83-BA3D-A1EA3769CA58}">
      <dgm:prSet/>
      <dgm:spPr/>
      <dgm:t>
        <a:bodyPr/>
        <a:lstStyle/>
        <a:p>
          <a:endParaRPr lang="en-US"/>
        </a:p>
      </dgm:t>
    </dgm:pt>
    <dgm:pt modelId="{B7E84228-B786-45B6-845E-761F22768324}" type="sibTrans" cxnId="{E87D725A-2406-4E83-BA3D-A1EA3769CA58}">
      <dgm:prSet/>
      <dgm:spPr/>
      <dgm:t>
        <a:bodyPr/>
        <a:lstStyle/>
        <a:p>
          <a:endParaRPr lang="en-US"/>
        </a:p>
      </dgm:t>
    </dgm:pt>
    <dgm:pt modelId="{6750B060-D924-48AB-A533-14D680341738}" type="pres">
      <dgm:prSet presAssocID="{1AF82784-570F-4D2E-9FA5-3C37517DA9B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05C6A91-67A2-4050-B6D7-49B14EC4FC5D}" type="pres">
      <dgm:prSet presAssocID="{1AF82784-570F-4D2E-9FA5-3C37517DA9BA}" presName="Name1" presStyleCnt="0"/>
      <dgm:spPr/>
      <dgm:t>
        <a:bodyPr/>
        <a:lstStyle/>
        <a:p>
          <a:endParaRPr lang="en-US"/>
        </a:p>
      </dgm:t>
    </dgm:pt>
    <dgm:pt modelId="{394C140B-694E-4119-9582-17A9E6C1DF6D}" type="pres">
      <dgm:prSet presAssocID="{1AF82784-570F-4D2E-9FA5-3C37517DA9BA}" presName="cycle" presStyleCnt="0"/>
      <dgm:spPr/>
      <dgm:t>
        <a:bodyPr/>
        <a:lstStyle/>
        <a:p>
          <a:endParaRPr lang="en-US"/>
        </a:p>
      </dgm:t>
    </dgm:pt>
    <dgm:pt modelId="{C276C818-98B1-4A5D-A4F6-C2B5ABEF0769}" type="pres">
      <dgm:prSet presAssocID="{1AF82784-570F-4D2E-9FA5-3C37517DA9BA}" presName="srcNode" presStyleLbl="node1" presStyleIdx="0" presStyleCnt="6"/>
      <dgm:spPr/>
      <dgm:t>
        <a:bodyPr/>
        <a:lstStyle/>
        <a:p>
          <a:endParaRPr lang="en-US"/>
        </a:p>
      </dgm:t>
    </dgm:pt>
    <dgm:pt modelId="{D23CA30B-7F4B-46C4-91CD-06D88F3C1928}" type="pres">
      <dgm:prSet presAssocID="{1AF82784-570F-4D2E-9FA5-3C37517DA9BA}" presName="conn" presStyleLbl="parChTrans1D2" presStyleIdx="0" presStyleCnt="1"/>
      <dgm:spPr/>
      <dgm:t>
        <a:bodyPr/>
        <a:lstStyle/>
        <a:p>
          <a:endParaRPr lang="en-US"/>
        </a:p>
      </dgm:t>
    </dgm:pt>
    <dgm:pt modelId="{A84D0367-15DB-4378-824C-D143607CE3EE}" type="pres">
      <dgm:prSet presAssocID="{1AF82784-570F-4D2E-9FA5-3C37517DA9BA}" presName="extraNode" presStyleLbl="node1" presStyleIdx="0" presStyleCnt="6"/>
      <dgm:spPr/>
      <dgm:t>
        <a:bodyPr/>
        <a:lstStyle/>
        <a:p>
          <a:endParaRPr lang="en-US"/>
        </a:p>
      </dgm:t>
    </dgm:pt>
    <dgm:pt modelId="{58A907A4-0109-4515-B3B6-E588E991B478}" type="pres">
      <dgm:prSet presAssocID="{1AF82784-570F-4D2E-9FA5-3C37517DA9BA}" presName="dstNode" presStyleLbl="node1" presStyleIdx="0" presStyleCnt="6"/>
      <dgm:spPr/>
      <dgm:t>
        <a:bodyPr/>
        <a:lstStyle/>
        <a:p>
          <a:endParaRPr lang="en-US"/>
        </a:p>
      </dgm:t>
    </dgm:pt>
    <dgm:pt modelId="{CE029493-9239-4E44-A051-F490625690F0}" type="pres">
      <dgm:prSet presAssocID="{2F84A21D-0E2D-4776-A270-D0C56038D10F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3EAA46-4E9E-4D98-841C-AA49969B107A}" type="pres">
      <dgm:prSet presAssocID="{2F84A21D-0E2D-4776-A270-D0C56038D10F}" presName="accent_1" presStyleCnt="0"/>
      <dgm:spPr/>
      <dgm:t>
        <a:bodyPr/>
        <a:lstStyle/>
        <a:p>
          <a:endParaRPr lang="en-US"/>
        </a:p>
      </dgm:t>
    </dgm:pt>
    <dgm:pt modelId="{6BEEBDD1-EC60-47BC-9073-2B514136C867}" type="pres">
      <dgm:prSet presAssocID="{2F84A21D-0E2D-4776-A270-D0C56038D10F}" presName="accentRepeatNode" presStyleLbl="solidFgAcc1" presStyleIdx="0" presStyleCnt="6"/>
      <dgm:spPr/>
      <dgm:t>
        <a:bodyPr/>
        <a:lstStyle/>
        <a:p>
          <a:endParaRPr lang="en-US"/>
        </a:p>
      </dgm:t>
    </dgm:pt>
    <dgm:pt modelId="{E3F3219A-74D8-49D4-8866-4ACE1989B37E}" type="pres">
      <dgm:prSet presAssocID="{4121587F-EB84-43CF-BE75-BCF8841F8BD7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B562-C83B-4F9B-B1B9-1554557AAF45}" type="pres">
      <dgm:prSet presAssocID="{4121587F-EB84-43CF-BE75-BCF8841F8BD7}" presName="accent_2" presStyleCnt="0"/>
      <dgm:spPr/>
      <dgm:t>
        <a:bodyPr/>
        <a:lstStyle/>
        <a:p>
          <a:endParaRPr lang="en-US"/>
        </a:p>
      </dgm:t>
    </dgm:pt>
    <dgm:pt modelId="{40F483E4-440C-441C-850B-5C85B4D5FCF1}" type="pres">
      <dgm:prSet presAssocID="{4121587F-EB84-43CF-BE75-BCF8841F8BD7}" presName="accentRepeatNode" presStyleLbl="solidFgAcc1" presStyleIdx="1" presStyleCnt="6"/>
      <dgm:spPr/>
      <dgm:t>
        <a:bodyPr/>
        <a:lstStyle/>
        <a:p>
          <a:endParaRPr lang="en-US"/>
        </a:p>
      </dgm:t>
    </dgm:pt>
    <dgm:pt modelId="{76FAF9FF-C49A-46E7-92EF-60A6B6129EEF}" type="pres">
      <dgm:prSet presAssocID="{F9DDA573-B9FB-4032-BEC0-AFC55F054DE4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41B6F1-3E08-493A-B096-997255812B6C}" type="pres">
      <dgm:prSet presAssocID="{F9DDA573-B9FB-4032-BEC0-AFC55F054DE4}" presName="accent_3" presStyleCnt="0"/>
      <dgm:spPr/>
      <dgm:t>
        <a:bodyPr/>
        <a:lstStyle/>
        <a:p>
          <a:endParaRPr lang="en-US"/>
        </a:p>
      </dgm:t>
    </dgm:pt>
    <dgm:pt modelId="{56E8B030-D023-482E-A407-973836534F1E}" type="pres">
      <dgm:prSet presAssocID="{F9DDA573-B9FB-4032-BEC0-AFC55F054DE4}" presName="accentRepeatNode" presStyleLbl="solidFgAcc1" presStyleIdx="2" presStyleCnt="6"/>
      <dgm:spPr/>
      <dgm:t>
        <a:bodyPr/>
        <a:lstStyle/>
        <a:p>
          <a:endParaRPr lang="en-US"/>
        </a:p>
      </dgm:t>
    </dgm:pt>
    <dgm:pt modelId="{5865026E-C03D-4075-9FB2-350A2B0946C6}" type="pres">
      <dgm:prSet presAssocID="{EB596D21-5987-4C68-BF71-0E76BF49D045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98E4B-9339-482F-9DD0-E2F7E50B32EF}" type="pres">
      <dgm:prSet presAssocID="{EB596D21-5987-4C68-BF71-0E76BF49D045}" presName="accent_4" presStyleCnt="0"/>
      <dgm:spPr/>
      <dgm:t>
        <a:bodyPr/>
        <a:lstStyle/>
        <a:p>
          <a:endParaRPr lang="en-US"/>
        </a:p>
      </dgm:t>
    </dgm:pt>
    <dgm:pt modelId="{88BB8C48-42F3-436D-BC21-028B7FD165F7}" type="pres">
      <dgm:prSet presAssocID="{EB596D21-5987-4C68-BF71-0E76BF49D045}" presName="accentRepeatNode" presStyleLbl="solidFgAcc1" presStyleIdx="3" presStyleCnt="6"/>
      <dgm:spPr/>
      <dgm:t>
        <a:bodyPr/>
        <a:lstStyle/>
        <a:p>
          <a:endParaRPr lang="en-US"/>
        </a:p>
      </dgm:t>
    </dgm:pt>
    <dgm:pt modelId="{CCDCE8A0-98FF-49BD-A895-8FE03CC492F0}" type="pres">
      <dgm:prSet presAssocID="{536AD8CE-DE08-4D11-9756-D76C6296A695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7DDBD2-3903-47B2-8886-AB9703C0FDE6}" type="pres">
      <dgm:prSet presAssocID="{536AD8CE-DE08-4D11-9756-D76C6296A695}" presName="accent_5" presStyleCnt="0"/>
      <dgm:spPr/>
      <dgm:t>
        <a:bodyPr/>
        <a:lstStyle/>
        <a:p>
          <a:endParaRPr lang="en-US"/>
        </a:p>
      </dgm:t>
    </dgm:pt>
    <dgm:pt modelId="{C6054CEF-965D-4033-83D6-3B486E9A4079}" type="pres">
      <dgm:prSet presAssocID="{536AD8CE-DE08-4D11-9756-D76C6296A695}" presName="accentRepeatNode" presStyleLbl="solidFgAcc1" presStyleIdx="4" presStyleCnt="6"/>
      <dgm:spPr/>
      <dgm:t>
        <a:bodyPr/>
        <a:lstStyle/>
        <a:p>
          <a:endParaRPr lang="en-US"/>
        </a:p>
      </dgm:t>
    </dgm:pt>
    <dgm:pt modelId="{E8E38B1C-8BDC-4268-865F-AD4A83430D3D}" type="pres">
      <dgm:prSet presAssocID="{488DABBB-F310-495F-952E-E601679F4C7F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9677B2-848B-4BD3-8B08-BAEB547C4825}" type="pres">
      <dgm:prSet presAssocID="{488DABBB-F310-495F-952E-E601679F4C7F}" presName="accent_6" presStyleCnt="0"/>
      <dgm:spPr/>
      <dgm:t>
        <a:bodyPr/>
        <a:lstStyle/>
        <a:p>
          <a:endParaRPr lang="en-US"/>
        </a:p>
      </dgm:t>
    </dgm:pt>
    <dgm:pt modelId="{B7794B2C-A650-46A4-851B-052EFB9FDB82}" type="pres">
      <dgm:prSet presAssocID="{488DABBB-F310-495F-952E-E601679F4C7F}" presName="accentRepeatNode" presStyleLbl="solidFgAcc1" presStyleIdx="5" presStyleCnt="6"/>
      <dgm:spPr/>
      <dgm:t>
        <a:bodyPr/>
        <a:lstStyle/>
        <a:p>
          <a:endParaRPr lang="en-US"/>
        </a:p>
      </dgm:t>
    </dgm:pt>
  </dgm:ptLst>
  <dgm:cxnLst>
    <dgm:cxn modelId="{8A5B4E51-0D90-4D23-93C6-4AD65F673F25}" type="presOf" srcId="{488DABBB-F310-495F-952E-E601679F4C7F}" destId="{E8E38B1C-8BDC-4268-865F-AD4A83430D3D}" srcOrd="0" destOrd="0" presId="urn:microsoft.com/office/officeart/2008/layout/VerticalCurvedList"/>
    <dgm:cxn modelId="{090689C5-8136-41E2-8A3A-ECFF1D477050}" srcId="{1AF82784-570F-4D2E-9FA5-3C37517DA9BA}" destId="{2F84A21D-0E2D-4776-A270-D0C56038D10F}" srcOrd="0" destOrd="0" parTransId="{744F231D-C93A-482B-A41F-2ABBEE369051}" sibTransId="{752F05E6-81B7-471A-A855-573F107A4365}"/>
    <dgm:cxn modelId="{9BA8071F-3BA2-41C0-8DEE-91E79FEDCCF3}" type="presOf" srcId="{1AF82784-570F-4D2E-9FA5-3C37517DA9BA}" destId="{6750B060-D924-48AB-A533-14D680341738}" srcOrd="0" destOrd="0" presId="urn:microsoft.com/office/officeart/2008/layout/VerticalCurvedList"/>
    <dgm:cxn modelId="{E87D725A-2406-4E83-BA3D-A1EA3769CA58}" srcId="{1AF82784-570F-4D2E-9FA5-3C37517DA9BA}" destId="{488DABBB-F310-495F-952E-E601679F4C7F}" srcOrd="5" destOrd="0" parTransId="{1F8E516C-EDC4-48E4-9E62-0328DF94C9D9}" sibTransId="{B7E84228-B786-45B6-845E-761F22768324}"/>
    <dgm:cxn modelId="{03713119-33C9-47E1-A449-38DDB26D5BEA}" srcId="{1AF82784-570F-4D2E-9FA5-3C37517DA9BA}" destId="{4121587F-EB84-43CF-BE75-BCF8841F8BD7}" srcOrd="1" destOrd="0" parTransId="{9C79212F-6BCA-47C4-8C6F-61A1DFD556D4}" sibTransId="{B292244A-A122-407A-BD98-4D19CBC3688E}"/>
    <dgm:cxn modelId="{194DF3DA-FEF7-4E54-97DB-4E19EDDF2D20}" srcId="{1AF82784-570F-4D2E-9FA5-3C37517DA9BA}" destId="{F9DDA573-B9FB-4032-BEC0-AFC55F054DE4}" srcOrd="2" destOrd="0" parTransId="{F603FB51-17F7-4F7A-A54D-B0098BD35BFA}" sibTransId="{8BD89441-0392-4EAA-B997-B57278183B04}"/>
    <dgm:cxn modelId="{2F4ED046-713F-43D8-A6E1-4FB2E9521FC0}" type="presOf" srcId="{4121587F-EB84-43CF-BE75-BCF8841F8BD7}" destId="{E3F3219A-74D8-49D4-8866-4ACE1989B37E}" srcOrd="0" destOrd="0" presId="urn:microsoft.com/office/officeart/2008/layout/VerticalCurvedList"/>
    <dgm:cxn modelId="{1E26A182-A078-42FA-A523-A9A9B95EAD05}" srcId="{1AF82784-570F-4D2E-9FA5-3C37517DA9BA}" destId="{EB596D21-5987-4C68-BF71-0E76BF49D045}" srcOrd="3" destOrd="0" parTransId="{75FE9940-88D5-4AA2-A022-BFC8DDFD7033}" sibTransId="{9B190571-687E-419B-AC75-251849D0FDD6}"/>
    <dgm:cxn modelId="{839A0CDB-7185-4921-942A-8B73B0C6DD4B}" type="presOf" srcId="{752F05E6-81B7-471A-A855-573F107A4365}" destId="{D23CA30B-7F4B-46C4-91CD-06D88F3C1928}" srcOrd="0" destOrd="0" presId="urn:microsoft.com/office/officeart/2008/layout/VerticalCurvedList"/>
    <dgm:cxn modelId="{73FCD9EE-6FA6-4669-8E4F-71EB66976350}" type="presOf" srcId="{F9DDA573-B9FB-4032-BEC0-AFC55F054DE4}" destId="{76FAF9FF-C49A-46E7-92EF-60A6B6129EEF}" srcOrd="0" destOrd="0" presId="urn:microsoft.com/office/officeart/2008/layout/VerticalCurvedList"/>
    <dgm:cxn modelId="{23DA941B-06A1-4A39-B7D0-3AE90D6C8E17}" type="presOf" srcId="{536AD8CE-DE08-4D11-9756-D76C6296A695}" destId="{CCDCE8A0-98FF-49BD-A895-8FE03CC492F0}" srcOrd="0" destOrd="0" presId="urn:microsoft.com/office/officeart/2008/layout/VerticalCurvedList"/>
    <dgm:cxn modelId="{1A1D70D4-651D-420B-BAFF-C8D9540C7C80}" srcId="{1AF82784-570F-4D2E-9FA5-3C37517DA9BA}" destId="{536AD8CE-DE08-4D11-9756-D76C6296A695}" srcOrd="4" destOrd="0" parTransId="{44E63D05-E162-48A8-AC43-33881700835A}" sibTransId="{693AB13A-8D70-46CD-9E85-DDC8A13AF513}"/>
    <dgm:cxn modelId="{B86160E5-B611-4ECC-A388-1F03357CAD55}" type="presOf" srcId="{EB596D21-5987-4C68-BF71-0E76BF49D045}" destId="{5865026E-C03D-4075-9FB2-350A2B0946C6}" srcOrd="0" destOrd="0" presId="urn:microsoft.com/office/officeart/2008/layout/VerticalCurvedList"/>
    <dgm:cxn modelId="{C52AC5F3-D0BE-4A9F-9DB2-5E5877AD7AB8}" type="presOf" srcId="{2F84A21D-0E2D-4776-A270-D0C56038D10F}" destId="{CE029493-9239-4E44-A051-F490625690F0}" srcOrd="0" destOrd="0" presId="urn:microsoft.com/office/officeart/2008/layout/VerticalCurvedList"/>
    <dgm:cxn modelId="{2AC85DDF-DF82-4D4A-9AEF-59259FEDA301}" type="presParOf" srcId="{6750B060-D924-48AB-A533-14D680341738}" destId="{505C6A91-67A2-4050-B6D7-49B14EC4FC5D}" srcOrd="0" destOrd="0" presId="urn:microsoft.com/office/officeart/2008/layout/VerticalCurvedList"/>
    <dgm:cxn modelId="{E6789B68-6DF3-4F71-B052-DDF7EF82525F}" type="presParOf" srcId="{505C6A91-67A2-4050-B6D7-49B14EC4FC5D}" destId="{394C140B-694E-4119-9582-17A9E6C1DF6D}" srcOrd="0" destOrd="0" presId="urn:microsoft.com/office/officeart/2008/layout/VerticalCurvedList"/>
    <dgm:cxn modelId="{D2033224-5C0E-4B0B-88F8-F24A1C068C8B}" type="presParOf" srcId="{394C140B-694E-4119-9582-17A9E6C1DF6D}" destId="{C276C818-98B1-4A5D-A4F6-C2B5ABEF0769}" srcOrd="0" destOrd="0" presId="urn:microsoft.com/office/officeart/2008/layout/VerticalCurvedList"/>
    <dgm:cxn modelId="{3BD6608F-CAE6-413D-A1C0-69EFA11D86F7}" type="presParOf" srcId="{394C140B-694E-4119-9582-17A9E6C1DF6D}" destId="{D23CA30B-7F4B-46C4-91CD-06D88F3C1928}" srcOrd="1" destOrd="0" presId="urn:microsoft.com/office/officeart/2008/layout/VerticalCurvedList"/>
    <dgm:cxn modelId="{C722C0EF-BD88-4162-8B84-53D81D36E3D8}" type="presParOf" srcId="{394C140B-694E-4119-9582-17A9E6C1DF6D}" destId="{A84D0367-15DB-4378-824C-D143607CE3EE}" srcOrd="2" destOrd="0" presId="urn:microsoft.com/office/officeart/2008/layout/VerticalCurvedList"/>
    <dgm:cxn modelId="{2D057D8E-F5FD-4402-B323-011EEB8BEED1}" type="presParOf" srcId="{394C140B-694E-4119-9582-17A9E6C1DF6D}" destId="{58A907A4-0109-4515-B3B6-E588E991B478}" srcOrd="3" destOrd="0" presId="urn:microsoft.com/office/officeart/2008/layout/VerticalCurvedList"/>
    <dgm:cxn modelId="{36D95C8F-5AB1-444A-8F1E-0FC9CF52704E}" type="presParOf" srcId="{505C6A91-67A2-4050-B6D7-49B14EC4FC5D}" destId="{CE029493-9239-4E44-A051-F490625690F0}" srcOrd="1" destOrd="0" presId="urn:microsoft.com/office/officeart/2008/layout/VerticalCurvedList"/>
    <dgm:cxn modelId="{6BF93918-CA73-4A9F-8FFD-112ADADA35F7}" type="presParOf" srcId="{505C6A91-67A2-4050-B6D7-49B14EC4FC5D}" destId="{6B3EAA46-4E9E-4D98-841C-AA49969B107A}" srcOrd="2" destOrd="0" presId="urn:microsoft.com/office/officeart/2008/layout/VerticalCurvedList"/>
    <dgm:cxn modelId="{A4870D6F-A124-4D19-B1F9-D5BAA2506D2A}" type="presParOf" srcId="{6B3EAA46-4E9E-4D98-841C-AA49969B107A}" destId="{6BEEBDD1-EC60-47BC-9073-2B514136C867}" srcOrd="0" destOrd="0" presId="urn:microsoft.com/office/officeart/2008/layout/VerticalCurvedList"/>
    <dgm:cxn modelId="{8495F179-753F-4A62-9897-F01EAA2B4047}" type="presParOf" srcId="{505C6A91-67A2-4050-B6D7-49B14EC4FC5D}" destId="{E3F3219A-74D8-49D4-8866-4ACE1989B37E}" srcOrd="3" destOrd="0" presId="urn:microsoft.com/office/officeart/2008/layout/VerticalCurvedList"/>
    <dgm:cxn modelId="{96437A29-2DA3-4BC7-AE99-7A54D26C9351}" type="presParOf" srcId="{505C6A91-67A2-4050-B6D7-49B14EC4FC5D}" destId="{53CEB562-C83B-4F9B-B1B9-1554557AAF45}" srcOrd="4" destOrd="0" presId="urn:microsoft.com/office/officeart/2008/layout/VerticalCurvedList"/>
    <dgm:cxn modelId="{1D4B3C9B-62B2-4AC9-8AA7-5FC48F4DF1CF}" type="presParOf" srcId="{53CEB562-C83B-4F9B-B1B9-1554557AAF45}" destId="{40F483E4-440C-441C-850B-5C85B4D5FCF1}" srcOrd="0" destOrd="0" presId="urn:microsoft.com/office/officeart/2008/layout/VerticalCurvedList"/>
    <dgm:cxn modelId="{EBCF05E9-2C3C-4EA6-BF10-0F48EEA6CEE3}" type="presParOf" srcId="{505C6A91-67A2-4050-B6D7-49B14EC4FC5D}" destId="{76FAF9FF-C49A-46E7-92EF-60A6B6129EEF}" srcOrd="5" destOrd="0" presId="urn:microsoft.com/office/officeart/2008/layout/VerticalCurvedList"/>
    <dgm:cxn modelId="{5FC56D90-A21F-4E1F-BE4E-E83BFC734084}" type="presParOf" srcId="{505C6A91-67A2-4050-B6D7-49B14EC4FC5D}" destId="{EF41B6F1-3E08-493A-B096-997255812B6C}" srcOrd="6" destOrd="0" presId="urn:microsoft.com/office/officeart/2008/layout/VerticalCurvedList"/>
    <dgm:cxn modelId="{A6780B1D-D611-43C7-A76C-BF52DBA429AE}" type="presParOf" srcId="{EF41B6F1-3E08-493A-B096-997255812B6C}" destId="{56E8B030-D023-482E-A407-973836534F1E}" srcOrd="0" destOrd="0" presId="urn:microsoft.com/office/officeart/2008/layout/VerticalCurvedList"/>
    <dgm:cxn modelId="{A971AA8B-FE0D-4A7F-AB31-029596B059F1}" type="presParOf" srcId="{505C6A91-67A2-4050-B6D7-49B14EC4FC5D}" destId="{5865026E-C03D-4075-9FB2-350A2B0946C6}" srcOrd="7" destOrd="0" presId="urn:microsoft.com/office/officeart/2008/layout/VerticalCurvedList"/>
    <dgm:cxn modelId="{44EE8B9E-32F4-4F77-9531-81721C700355}" type="presParOf" srcId="{505C6A91-67A2-4050-B6D7-49B14EC4FC5D}" destId="{0CD98E4B-9339-482F-9DD0-E2F7E50B32EF}" srcOrd="8" destOrd="0" presId="urn:microsoft.com/office/officeart/2008/layout/VerticalCurvedList"/>
    <dgm:cxn modelId="{8DC6D4AB-8B99-45B3-ADE6-BE9B19C45F5C}" type="presParOf" srcId="{0CD98E4B-9339-482F-9DD0-E2F7E50B32EF}" destId="{88BB8C48-42F3-436D-BC21-028B7FD165F7}" srcOrd="0" destOrd="0" presId="urn:microsoft.com/office/officeart/2008/layout/VerticalCurvedList"/>
    <dgm:cxn modelId="{EB86A035-C0BD-4318-B2FD-7B53B6D32921}" type="presParOf" srcId="{505C6A91-67A2-4050-B6D7-49B14EC4FC5D}" destId="{CCDCE8A0-98FF-49BD-A895-8FE03CC492F0}" srcOrd="9" destOrd="0" presId="urn:microsoft.com/office/officeart/2008/layout/VerticalCurvedList"/>
    <dgm:cxn modelId="{FA70EBBC-E365-4D08-AAF8-0FE983EFC6FD}" type="presParOf" srcId="{505C6A91-67A2-4050-B6D7-49B14EC4FC5D}" destId="{CE7DDBD2-3903-47B2-8886-AB9703C0FDE6}" srcOrd="10" destOrd="0" presId="urn:microsoft.com/office/officeart/2008/layout/VerticalCurvedList"/>
    <dgm:cxn modelId="{E57DACAD-BD98-434D-8B84-63FAC1F9AE36}" type="presParOf" srcId="{CE7DDBD2-3903-47B2-8886-AB9703C0FDE6}" destId="{C6054CEF-965D-4033-83D6-3B486E9A4079}" srcOrd="0" destOrd="0" presId="urn:microsoft.com/office/officeart/2008/layout/VerticalCurvedList"/>
    <dgm:cxn modelId="{7907420B-0172-4F8E-8776-549B9DE13071}" type="presParOf" srcId="{505C6A91-67A2-4050-B6D7-49B14EC4FC5D}" destId="{E8E38B1C-8BDC-4268-865F-AD4A83430D3D}" srcOrd="11" destOrd="0" presId="urn:microsoft.com/office/officeart/2008/layout/VerticalCurvedList"/>
    <dgm:cxn modelId="{21D075EE-4310-4D3E-8B7E-D943DA4525FF}" type="presParOf" srcId="{505C6A91-67A2-4050-B6D7-49B14EC4FC5D}" destId="{909677B2-848B-4BD3-8B08-BAEB547C4825}" srcOrd="12" destOrd="0" presId="urn:microsoft.com/office/officeart/2008/layout/VerticalCurvedList"/>
    <dgm:cxn modelId="{3F97F779-54B6-4E2B-85B1-B8473B22C788}" type="presParOf" srcId="{909677B2-848B-4BD3-8B08-BAEB547C4825}" destId="{B7794B2C-A650-46A4-851B-052EFB9FDB8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8F943A-BDCB-4351-9D7A-D2F343E98ADA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BE7C92-61C6-4E31-8AFE-87CB186F3FCE}">
      <dgm:prSet phldrT="[Texto]" custT="1"/>
      <dgm:spPr/>
      <dgm:t>
        <a:bodyPr/>
        <a:lstStyle/>
        <a:p>
          <a:r>
            <a:rPr lang="en-US" sz="2000" dirty="0" smtClean="0"/>
            <a:t>Far/dis</a:t>
          </a:r>
        </a:p>
        <a:p>
          <a:r>
            <a:rPr lang="en-US" sz="2000" dirty="0" err="1" smtClean="0"/>
            <a:t>tant</a:t>
          </a:r>
          <a:endParaRPr lang="en-US" sz="2000" dirty="0" smtClean="0"/>
        </a:p>
      </dgm:t>
    </dgm:pt>
    <dgm:pt modelId="{E68C7A68-F807-4A2D-BAF1-AAFEEE5C7E89}" type="parTrans" cxnId="{94A157F1-E95A-497A-8151-48A4571E5C50}">
      <dgm:prSet/>
      <dgm:spPr/>
      <dgm:t>
        <a:bodyPr/>
        <a:lstStyle/>
        <a:p>
          <a:endParaRPr lang="en-US"/>
        </a:p>
      </dgm:t>
    </dgm:pt>
    <dgm:pt modelId="{562F6D14-8776-4334-9B66-383DEF252038}" type="sibTrans" cxnId="{94A157F1-E95A-497A-8151-48A4571E5C50}">
      <dgm:prSet/>
      <dgm:spPr/>
      <dgm:t>
        <a:bodyPr/>
        <a:lstStyle/>
        <a:p>
          <a:endParaRPr lang="en-US"/>
        </a:p>
      </dgm:t>
    </dgm:pt>
    <dgm:pt modelId="{12AA35CF-42D6-42C9-AB56-E3040BEF1BAF}">
      <dgm:prSet phldrT="[Texto]" custT="1"/>
      <dgm:spPr/>
      <dgm:t>
        <a:bodyPr/>
        <a:lstStyle/>
        <a:p>
          <a:r>
            <a:rPr lang="en-US" sz="2000" dirty="0" smtClean="0"/>
            <a:t>Those are glass dishes</a:t>
          </a:r>
          <a:r>
            <a:rPr lang="en-US" sz="1500" dirty="0" smtClean="0"/>
            <a:t>.</a:t>
          </a:r>
          <a:endParaRPr lang="en-US" sz="1500" dirty="0"/>
        </a:p>
      </dgm:t>
    </dgm:pt>
    <dgm:pt modelId="{5A0F8CC5-09FF-4EE0-BB41-A019A3DEDD0B}" type="parTrans" cxnId="{5B0BF67C-1824-4DDC-8FAD-C6AE23ACFBD6}">
      <dgm:prSet/>
      <dgm:spPr/>
      <dgm:t>
        <a:bodyPr/>
        <a:lstStyle/>
        <a:p>
          <a:endParaRPr lang="en-US"/>
        </a:p>
      </dgm:t>
    </dgm:pt>
    <dgm:pt modelId="{8A953C69-F884-4069-B4E1-BCBD0725130E}" type="sibTrans" cxnId="{5B0BF67C-1824-4DDC-8FAD-C6AE23ACFBD6}">
      <dgm:prSet/>
      <dgm:spPr/>
      <dgm:t>
        <a:bodyPr/>
        <a:lstStyle/>
        <a:p>
          <a:endParaRPr lang="en-US"/>
        </a:p>
      </dgm:t>
    </dgm:pt>
    <dgm:pt modelId="{7E852A37-441A-405B-8E64-915C067F7C3A}">
      <dgm:prSet phldrT="[Texto]" phldr="1"/>
      <dgm:spPr/>
      <dgm:t>
        <a:bodyPr/>
        <a:lstStyle/>
        <a:p>
          <a:endParaRPr lang="en-US"/>
        </a:p>
      </dgm:t>
    </dgm:pt>
    <dgm:pt modelId="{F320E2DB-37F4-42E4-A8C4-F8189DA810E6}" type="parTrans" cxnId="{5E53750F-1033-4F7A-B922-97059BE4260E}">
      <dgm:prSet/>
      <dgm:spPr/>
      <dgm:t>
        <a:bodyPr/>
        <a:lstStyle/>
        <a:p>
          <a:endParaRPr lang="en-US"/>
        </a:p>
      </dgm:t>
    </dgm:pt>
    <dgm:pt modelId="{C1218856-C0AD-4738-AEF7-58BDF65703CA}" type="sibTrans" cxnId="{5E53750F-1033-4F7A-B922-97059BE4260E}">
      <dgm:prSet/>
      <dgm:spPr/>
      <dgm:t>
        <a:bodyPr/>
        <a:lstStyle/>
        <a:p>
          <a:endParaRPr lang="en-US"/>
        </a:p>
      </dgm:t>
    </dgm:pt>
    <dgm:pt modelId="{502EC96B-4353-40F6-92B1-992996BF4E55}">
      <dgm:prSet phldrT="[Texto]" custT="1"/>
      <dgm:spPr/>
      <dgm:t>
        <a:bodyPr/>
        <a:lstStyle/>
        <a:p>
          <a:endParaRPr lang="en-US" sz="2000" dirty="0"/>
        </a:p>
      </dgm:t>
    </dgm:pt>
    <dgm:pt modelId="{FEB60CC7-E606-4BB3-AC0C-D865C9261D3A}" type="parTrans" cxnId="{4BBCF477-20A1-42FE-995D-7B7083887194}">
      <dgm:prSet/>
      <dgm:spPr/>
      <dgm:t>
        <a:bodyPr/>
        <a:lstStyle/>
        <a:p>
          <a:endParaRPr lang="en-US"/>
        </a:p>
      </dgm:t>
    </dgm:pt>
    <dgm:pt modelId="{729122F8-43C1-449A-BE63-2318DBA70ABF}" type="sibTrans" cxnId="{4BBCF477-20A1-42FE-995D-7B7083887194}">
      <dgm:prSet/>
      <dgm:spPr/>
      <dgm:t>
        <a:bodyPr/>
        <a:lstStyle/>
        <a:p>
          <a:endParaRPr lang="en-US"/>
        </a:p>
      </dgm:t>
    </dgm:pt>
    <dgm:pt modelId="{1E9EED1D-0B5D-4F51-AF54-EEB058E20AFC}">
      <dgm:prSet phldrT="[Texto]" custT="1"/>
      <dgm:spPr/>
      <dgm:t>
        <a:bodyPr/>
        <a:lstStyle/>
        <a:p>
          <a:r>
            <a:rPr lang="en-US" sz="2000" b="1" dirty="0" smtClean="0"/>
            <a:t>These are metal turquoise jewelry.</a:t>
          </a:r>
          <a:endParaRPr lang="en-US" sz="2000" b="1" dirty="0"/>
        </a:p>
      </dgm:t>
    </dgm:pt>
    <dgm:pt modelId="{49DB50B3-493A-4E2D-A4C3-54C03733A455}" type="parTrans" cxnId="{3DF1BDAD-F9EF-434A-B441-C6F1D07A46B2}">
      <dgm:prSet/>
      <dgm:spPr/>
      <dgm:t>
        <a:bodyPr/>
        <a:lstStyle/>
        <a:p>
          <a:endParaRPr lang="en-US"/>
        </a:p>
      </dgm:t>
    </dgm:pt>
    <dgm:pt modelId="{0C3C7828-605D-4DB1-B2B1-7BCE6D04AB85}" type="sibTrans" cxnId="{3DF1BDAD-F9EF-434A-B441-C6F1D07A46B2}">
      <dgm:prSet/>
      <dgm:spPr/>
      <dgm:t>
        <a:bodyPr/>
        <a:lstStyle/>
        <a:p>
          <a:endParaRPr lang="en-US"/>
        </a:p>
      </dgm:t>
    </dgm:pt>
    <dgm:pt modelId="{1CA354BE-B4A3-44DD-848B-4277B9A39AA3}">
      <dgm:prSet phldrT="[Texto]" phldr="1"/>
      <dgm:spPr/>
      <dgm:t>
        <a:bodyPr/>
        <a:lstStyle/>
        <a:p>
          <a:endParaRPr lang="en-US" dirty="0"/>
        </a:p>
      </dgm:t>
    </dgm:pt>
    <dgm:pt modelId="{BEAC10DF-9471-45F0-8E02-1A3D20F956CC}" type="parTrans" cxnId="{421A308A-98E4-4426-8156-B585BD758D91}">
      <dgm:prSet/>
      <dgm:spPr/>
      <dgm:t>
        <a:bodyPr/>
        <a:lstStyle/>
        <a:p>
          <a:endParaRPr lang="en-US"/>
        </a:p>
      </dgm:t>
    </dgm:pt>
    <dgm:pt modelId="{6BC531BC-F29C-4F76-BDAE-620FD24EF29B}" type="sibTrans" cxnId="{421A308A-98E4-4426-8156-B585BD758D91}">
      <dgm:prSet/>
      <dgm:spPr/>
      <dgm:t>
        <a:bodyPr/>
        <a:lstStyle/>
        <a:p>
          <a:endParaRPr lang="en-US"/>
        </a:p>
      </dgm:t>
    </dgm:pt>
    <dgm:pt modelId="{17ABE401-9DBC-4901-919D-ED32818EBBB9}" type="pres">
      <dgm:prSet presAssocID="{828F943A-BDCB-4351-9D7A-D2F343E98AD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D6FBE26-774B-4FCC-910B-D6AE04499067}" type="pres">
      <dgm:prSet presAssocID="{0CBE7C92-61C6-4E31-8AFE-87CB186F3FCE}" presName="posSpace" presStyleCnt="0"/>
      <dgm:spPr/>
    </dgm:pt>
    <dgm:pt modelId="{D5C839AF-EFED-4CA9-BFB4-A99BFAE12959}" type="pres">
      <dgm:prSet presAssocID="{0CBE7C92-61C6-4E31-8AFE-87CB186F3FCE}" presName="vertFlow" presStyleCnt="0"/>
      <dgm:spPr/>
    </dgm:pt>
    <dgm:pt modelId="{1DC37A26-5960-44D8-B54F-6B1EBE29C3FE}" type="pres">
      <dgm:prSet presAssocID="{0CBE7C92-61C6-4E31-8AFE-87CB186F3FCE}" presName="topSpace" presStyleCnt="0"/>
      <dgm:spPr/>
    </dgm:pt>
    <dgm:pt modelId="{2AD3EF1A-A1A2-4B0B-810C-F9B6D0A2A9D8}" type="pres">
      <dgm:prSet presAssocID="{0CBE7C92-61C6-4E31-8AFE-87CB186F3FCE}" presName="firstComp" presStyleCnt="0"/>
      <dgm:spPr/>
    </dgm:pt>
    <dgm:pt modelId="{FF204970-4D44-4048-8896-A3763303A7B8}" type="pres">
      <dgm:prSet presAssocID="{0CBE7C92-61C6-4E31-8AFE-87CB186F3FCE}" presName="firstChild" presStyleLbl="bgAccFollowNode1" presStyleIdx="0" presStyleCnt="4" custLinFactNeighborX="15157" custLinFactNeighborY="-872"/>
      <dgm:spPr/>
      <dgm:t>
        <a:bodyPr/>
        <a:lstStyle/>
        <a:p>
          <a:endParaRPr lang="en-US"/>
        </a:p>
      </dgm:t>
    </dgm:pt>
    <dgm:pt modelId="{8216BCB1-F86D-42B6-A528-D2F96ACBBEC8}" type="pres">
      <dgm:prSet presAssocID="{0CBE7C92-61C6-4E31-8AFE-87CB186F3FCE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3866D-02C8-410D-866B-7A1EEDBA56D6}" type="pres">
      <dgm:prSet presAssocID="{7E852A37-441A-405B-8E64-915C067F7C3A}" presName="comp" presStyleCnt="0"/>
      <dgm:spPr/>
    </dgm:pt>
    <dgm:pt modelId="{0B68ED80-E57B-46B8-A997-B51A1E1667C6}" type="pres">
      <dgm:prSet presAssocID="{7E852A37-441A-405B-8E64-915C067F7C3A}" presName="child" presStyleLbl="bgAccFollowNode1" presStyleIdx="1" presStyleCnt="4"/>
      <dgm:spPr/>
      <dgm:t>
        <a:bodyPr/>
        <a:lstStyle/>
        <a:p>
          <a:endParaRPr lang="en-US"/>
        </a:p>
      </dgm:t>
    </dgm:pt>
    <dgm:pt modelId="{AA3984DB-5EE3-4160-8DA2-0227B4357FC2}" type="pres">
      <dgm:prSet presAssocID="{7E852A37-441A-405B-8E64-915C067F7C3A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1A913-2725-4539-81ED-51BB5B27EB2C}" type="pres">
      <dgm:prSet presAssocID="{0CBE7C92-61C6-4E31-8AFE-87CB186F3FCE}" presName="negSpace" presStyleCnt="0"/>
      <dgm:spPr/>
    </dgm:pt>
    <dgm:pt modelId="{D8CCD8A4-5A1D-4A93-8E71-BD878896ED56}" type="pres">
      <dgm:prSet presAssocID="{0CBE7C92-61C6-4E31-8AFE-87CB186F3FCE}" presName="circle" presStyleLbl="node1" presStyleIdx="0" presStyleCnt="2" custScaleX="104807" custScaleY="136353" custLinFactNeighborX="9301"/>
      <dgm:spPr/>
      <dgm:t>
        <a:bodyPr/>
        <a:lstStyle/>
        <a:p>
          <a:endParaRPr lang="en-US"/>
        </a:p>
      </dgm:t>
    </dgm:pt>
    <dgm:pt modelId="{62140CD7-8D8F-4663-8E22-057A85044BD0}" type="pres">
      <dgm:prSet presAssocID="{562F6D14-8776-4334-9B66-383DEF252038}" presName="transSpace" presStyleCnt="0"/>
      <dgm:spPr/>
    </dgm:pt>
    <dgm:pt modelId="{BBF76E3E-72E6-4CDC-A9BA-AF2BA2B6305D}" type="pres">
      <dgm:prSet presAssocID="{502EC96B-4353-40F6-92B1-992996BF4E55}" presName="posSpace" presStyleCnt="0"/>
      <dgm:spPr/>
    </dgm:pt>
    <dgm:pt modelId="{EDB98580-85D9-46A3-B904-2F091EEBCBE9}" type="pres">
      <dgm:prSet presAssocID="{502EC96B-4353-40F6-92B1-992996BF4E55}" presName="vertFlow" presStyleCnt="0"/>
      <dgm:spPr/>
    </dgm:pt>
    <dgm:pt modelId="{7AF4D55E-2A14-4A07-AA5B-735828E66EFB}" type="pres">
      <dgm:prSet presAssocID="{502EC96B-4353-40F6-92B1-992996BF4E55}" presName="topSpace" presStyleCnt="0"/>
      <dgm:spPr/>
    </dgm:pt>
    <dgm:pt modelId="{12B2F2BF-814F-4A95-AD7A-2A65A665F46C}" type="pres">
      <dgm:prSet presAssocID="{502EC96B-4353-40F6-92B1-992996BF4E55}" presName="firstComp" presStyleCnt="0"/>
      <dgm:spPr/>
    </dgm:pt>
    <dgm:pt modelId="{B9619877-7227-498B-993D-A6B44C5905B9}" type="pres">
      <dgm:prSet presAssocID="{502EC96B-4353-40F6-92B1-992996BF4E55}" presName="firstChild" presStyleLbl="bgAccFollowNode1" presStyleIdx="2" presStyleCnt="4" custScaleX="99595" custScaleY="204947" custLinFactNeighborX="276" custLinFactNeighborY="-6569"/>
      <dgm:spPr/>
      <dgm:t>
        <a:bodyPr/>
        <a:lstStyle/>
        <a:p>
          <a:endParaRPr lang="en-US"/>
        </a:p>
      </dgm:t>
    </dgm:pt>
    <dgm:pt modelId="{55309F18-9211-448B-B2C0-A0FE2D9BF169}" type="pres">
      <dgm:prSet presAssocID="{502EC96B-4353-40F6-92B1-992996BF4E55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84BF42-56E0-4A74-A5D1-0BD49DFCD0D6}" type="pres">
      <dgm:prSet presAssocID="{1CA354BE-B4A3-44DD-848B-4277B9A39AA3}" presName="comp" presStyleCnt="0"/>
      <dgm:spPr/>
    </dgm:pt>
    <dgm:pt modelId="{BA437F51-FF3E-4E09-B1EE-2BFB629F9D64}" type="pres">
      <dgm:prSet presAssocID="{1CA354BE-B4A3-44DD-848B-4277B9A39AA3}" presName="child" presStyleLbl="bgAccFollowNode1" presStyleIdx="3" presStyleCnt="4" custScaleX="82669" custScaleY="132418" custLinFactNeighborX="-27789" custLinFactNeighborY="-24019"/>
      <dgm:spPr/>
      <dgm:t>
        <a:bodyPr/>
        <a:lstStyle/>
        <a:p>
          <a:endParaRPr lang="en-US"/>
        </a:p>
      </dgm:t>
    </dgm:pt>
    <dgm:pt modelId="{F9DE7836-BE70-481F-8B0B-17ADB824E012}" type="pres">
      <dgm:prSet presAssocID="{1CA354BE-B4A3-44DD-848B-4277B9A39AA3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39C23-7DBC-4B32-9BA9-D4E75C3379C0}" type="pres">
      <dgm:prSet presAssocID="{502EC96B-4353-40F6-92B1-992996BF4E55}" presName="negSpace" presStyleCnt="0"/>
      <dgm:spPr/>
    </dgm:pt>
    <dgm:pt modelId="{1C1F8573-B43D-40F4-AA57-BEE02FA94BCC}" type="pres">
      <dgm:prSet presAssocID="{502EC96B-4353-40F6-92B1-992996BF4E55}" presName="circle" presStyleLbl="node1" presStyleIdx="1" presStyleCnt="2" custScaleX="112515" custScaleY="123768" custLinFactNeighborX="-4980" custLinFactNeighborY="22036"/>
      <dgm:spPr/>
      <dgm:t>
        <a:bodyPr/>
        <a:lstStyle/>
        <a:p>
          <a:endParaRPr lang="en-US"/>
        </a:p>
      </dgm:t>
    </dgm:pt>
  </dgm:ptLst>
  <dgm:cxnLst>
    <dgm:cxn modelId="{94A157F1-E95A-497A-8151-48A4571E5C50}" srcId="{828F943A-BDCB-4351-9D7A-D2F343E98ADA}" destId="{0CBE7C92-61C6-4E31-8AFE-87CB186F3FCE}" srcOrd="0" destOrd="0" parTransId="{E68C7A68-F807-4A2D-BAF1-AAFEEE5C7E89}" sibTransId="{562F6D14-8776-4334-9B66-383DEF252038}"/>
    <dgm:cxn modelId="{4141962E-A72B-4D50-B9E1-28D7705A99FC}" type="presOf" srcId="{12AA35CF-42D6-42C9-AB56-E3040BEF1BAF}" destId="{8216BCB1-F86D-42B6-A528-D2F96ACBBEC8}" srcOrd="1" destOrd="0" presId="urn:microsoft.com/office/officeart/2005/8/layout/hList9"/>
    <dgm:cxn modelId="{421A308A-98E4-4426-8156-B585BD758D91}" srcId="{502EC96B-4353-40F6-92B1-992996BF4E55}" destId="{1CA354BE-B4A3-44DD-848B-4277B9A39AA3}" srcOrd="1" destOrd="0" parTransId="{BEAC10DF-9471-45F0-8E02-1A3D20F956CC}" sibTransId="{6BC531BC-F29C-4F76-BDAE-620FD24EF29B}"/>
    <dgm:cxn modelId="{07E711A0-7EB5-4B87-AB96-14FFD68B30F4}" type="presOf" srcId="{12AA35CF-42D6-42C9-AB56-E3040BEF1BAF}" destId="{FF204970-4D44-4048-8896-A3763303A7B8}" srcOrd="0" destOrd="0" presId="urn:microsoft.com/office/officeart/2005/8/layout/hList9"/>
    <dgm:cxn modelId="{5E53750F-1033-4F7A-B922-97059BE4260E}" srcId="{0CBE7C92-61C6-4E31-8AFE-87CB186F3FCE}" destId="{7E852A37-441A-405B-8E64-915C067F7C3A}" srcOrd="1" destOrd="0" parTransId="{F320E2DB-37F4-42E4-A8C4-F8189DA810E6}" sibTransId="{C1218856-C0AD-4738-AEF7-58BDF65703CA}"/>
    <dgm:cxn modelId="{C6C065A6-4544-4F97-9D19-68C488030A22}" type="presOf" srcId="{1E9EED1D-0B5D-4F51-AF54-EEB058E20AFC}" destId="{55309F18-9211-448B-B2C0-A0FE2D9BF169}" srcOrd="1" destOrd="0" presId="urn:microsoft.com/office/officeart/2005/8/layout/hList9"/>
    <dgm:cxn modelId="{BDA68505-B644-4113-BF28-CB6F05AE3FDF}" type="presOf" srcId="{1CA354BE-B4A3-44DD-848B-4277B9A39AA3}" destId="{F9DE7836-BE70-481F-8B0B-17ADB824E012}" srcOrd="1" destOrd="0" presId="urn:microsoft.com/office/officeart/2005/8/layout/hList9"/>
    <dgm:cxn modelId="{3DF1BDAD-F9EF-434A-B441-C6F1D07A46B2}" srcId="{502EC96B-4353-40F6-92B1-992996BF4E55}" destId="{1E9EED1D-0B5D-4F51-AF54-EEB058E20AFC}" srcOrd="0" destOrd="0" parTransId="{49DB50B3-493A-4E2D-A4C3-54C03733A455}" sibTransId="{0C3C7828-605D-4DB1-B2B1-7BCE6D04AB85}"/>
    <dgm:cxn modelId="{197CC6C8-0199-4F1C-A46F-A173B45A1CDD}" type="presOf" srcId="{1E9EED1D-0B5D-4F51-AF54-EEB058E20AFC}" destId="{B9619877-7227-498B-993D-A6B44C5905B9}" srcOrd="0" destOrd="0" presId="urn:microsoft.com/office/officeart/2005/8/layout/hList9"/>
    <dgm:cxn modelId="{F6E01030-C633-412E-B45B-15CA9802A65B}" type="presOf" srcId="{502EC96B-4353-40F6-92B1-992996BF4E55}" destId="{1C1F8573-B43D-40F4-AA57-BEE02FA94BCC}" srcOrd="0" destOrd="0" presId="urn:microsoft.com/office/officeart/2005/8/layout/hList9"/>
    <dgm:cxn modelId="{FED9314E-4448-4E8D-86EC-287950DEC1AE}" type="presOf" srcId="{7E852A37-441A-405B-8E64-915C067F7C3A}" destId="{0B68ED80-E57B-46B8-A997-B51A1E1667C6}" srcOrd="0" destOrd="0" presId="urn:microsoft.com/office/officeart/2005/8/layout/hList9"/>
    <dgm:cxn modelId="{5B0BF67C-1824-4DDC-8FAD-C6AE23ACFBD6}" srcId="{0CBE7C92-61C6-4E31-8AFE-87CB186F3FCE}" destId="{12AA35CF-42D6-42C9-AB56-E3040BEF1BAF}" srcOrd="0" destOrd="0" parTransId="{5A0F8CC5-09FF-4EE0-BB41-A019A3DEDD0B}" sibTransId="{8A953C69-F884-4069-B4E1-BCBD0725130E}"/>
    <dgm:cxn modelId="{7233086E-FE0E-4D75-BE2F-67F74EE6D83D}" type="presOf" srcId="{7E852A37-441A-405B-8E64-915C067F7C3A}" destId="{AA3984DB-5EE3-4160-8DA2-0227B4357FC2}" srcOrd="1" destOrd="0" presId="urn:microsoft.com/office/officeart/2005/8/layout/hList9"/>
    <dgm:cxn modelId="{81FCA52D-57CB-4D04-A35A-9C19011506A2}" type="presOf" srcId="{1CA354BE-B4A3-44DD-848B-4277B9A39AA3}" destId="{BA437F51-FF3E-4E09-B1EE-2BFB629F9D64}" srcOrd="0" destOrd="0" presId="urn:microsoft.com/office/officeart/2005/8/layout/hList9"/>
    <dgm:cxn modelId="{434948FD-E6E0-4C53-8FE7-86DF2933B0B7}" type="presOf" srcId="{828F943A-BDCB-4351-9D7A-D2F343E98ADA}" destId="{17ABE401-9DBC-4901-919D-ED32818EBBB9}" srcOrd="0" destOrd="0" presId="urn:microsoft.com/office/officeart/2005/8/layout/hList9"/>
    <dgm:cxn modelId="{CD5A8149-D3BE-4C64-8078-64E04F8F5996}" type="presOf" srcId="{0CBE7C92-61C6-4E31-8AFE-87CB186F3FCE}" destId="{D8CCD8A4-5A1D-4A93-8E71-BD878896ED56}" srcOrd="0" destOrd="0" presId="urn:microsoft.com/office/officeart/2005/8/layout/hList9"/>
    <dgm:cxn modelId="{4BBCF477-20A1-42FE-995D-7B7083887194}" srcId="{828F943A-BDCB-4351-9D7A-D2F343E98ADA}" destId="{502EC96B-4353-40F6-92B1-992996BF4E55}" srcOrd="1" destOrd="0" parTransId="{FEB60CC7-E606-4BB3-AC0C-D865C9261D3A}" sibTransId="{729122F8-43C1-449A-BE63-2318DBA70ABF}"/>
    <dgm:cxn modelId="{F42F7B86-11CC-4F28-A525-63641E4006B9}" type="presParOf" srcId="{17ABE401-9DBC-4901-919D-ED32818EBBB9}" destId="{6D6FBE26-774B-4FCC-910B-D6AE04499067}" srcOrd="0" destOrd="0" presId="urn:microsoft.com/office/officeart/2005/8/layout/hList9"/>
    <dgm:cxn modelId="{3DE8A207-3D5B-4D3E-8B1D-C330FD87865D}" type="presParOf" srcId="{17ABE401-9DBC-4901-919D-ED32818EBBB9}" destId="{D5C839AF-EFED-4CA9-BFB4-A99BFAE12959}" srcOrd="1" destOrd="0" presId="urn:microsoft.com/office/officeart/2005/8/layout/hList9"/>
    <dgm:cxn modelId="{149C57C7-041E-43E3-860B-1FECE6CE9686}" type="presParOf" srcId="{D5C839AF-EFED-4CA9-BFB4-A99BFAE12959}" destId="{1DC37A26-5960-44D8-B54F-6B1EBE29C3FE}" srcOrd="0" destOrd="0" presId="urn:microsoft.com/office/officeart/2005/8/layout/hList9"/>
    <dgm:cxn modelId="{10933DE8-2722-458D-AA31-E045F3982C07}" type="presParOf" srcId="{D5C839AF-EFED-4CA9-BFB4-A99BFAE12959}" destId="{2AD3EF1A-A1A2-4B0B-810C-F9B6D0A2A9D8}" srcOrd="1" destOrd="0" presId="urn:microsoft.com/office/officeart/2005/8/layout/hList9"/>
    <dgm:cxn modelId="{7AEE1597-FE00-4C31-B349-74B258E2951D}" type="presParOf" srcId="{2AD3EF1A-A1A2-4B0B-810C-F9B6D0A2A9D8}" destId="{FF204970-4D44-4048-8896-A3763303A7B8}" srcOrd="0" destOrd="0" presId="urn:microsoft.com/office/officeart/2005/8/layout/hList9"/>
    <dgm:cxn modelId="{972C1CD0-D23A-4BF9-B020-81837E856EA8}" type="presParOf" srcId="{2AD3EF1A-A1A2-4B0B-810C-F9B6D0A2A9D8}" destId="{8216BCB1-F86D-42B6-A528-D2F96ACBBEC8}" srcOrd="1" destOrd="0" presId="urn:microsoft.com/office/officeart/2005/8/layout/hList9"/>
    <dgm:cxn modelId="{FE370E71-048D-4A36-92CE-2D248CAA02C9}" type="presParOf" srcId="{D5C839AF-EFED-4CA9-BFB4-A99BFAE12959}" destId="{0853866D-02C8-410D-866B-7A1EEDBA56D6}" srcOrd="2" destOrd="0" presId="urn:microsoft.com/office/officeart/2005/8/layout/hList9"/>
    <dgm:cxn modelId="{E8EFFC6C-BFC8-4E8E-9037-59372C38BED1}" type="presParOf" srcId="{0853866D-02C8-410D-866B-7A1EEDBA56D6}" destId="{0B68ED80-E57B-46B8-A997-B51A1E1667C6}" srcOrd="0" destOrd="0" presId="urn:microsoft.com/office/officeart/2005/8/layout/hList9"/>
    <dgm:cxn modelId="{0519516B-F45A-4C2A-94DC-BC3F9A7F0C94}" type="presParOf" srcId="{0853866D-02C8-410D-866B-7A1EEDBA56D6}" destId="{AA3984DB-5EE3-4160-8DA2-0227B4357FC2}" srcOrd="1" destOrd="0" presId="urn:microsoft.com/office/officeart/2005/8/layout/hList9"/>
    <dgm:cxn modelId="{C55DB83E-C008-481C-8BE2-33196CA8B639}" type="presParOf" srcId="{17ABE401-9DBC-4901-919D-ED32818EBBB9}" destId="{8211A913-2725-4539-81ED-51BB5B27EB2C}" srcOrd="2" destOrd="0" presId="urn:microsoft.com/office/officeart/2005/8/layout/hList9"/>
    <dgm:cxn modelId="{98337D67-066E-4C54-B5E3-151AB67D51FA}" type="presParOf" srcId="{17ABE401-9DBC-4901-919D-ED32818EBBB9}" destId="{D8CCD8A4-5A1D-4A93-8E71-BD878896ED56}" srcOrd="3" destOrd="0" presId="urn:microsoft.com/office/officeart/2005/8/layout/hList9"/>
    <dgm:cxn modelId="{CB39451B-B7A3-42B7-B418-CF84DBC5491C}" type="presParOf" srcId="{17ABE401-9DBC-4901-919D-ED32818EBBB9}" destId="{62140CD7-8D8F-4663-8E22-057A85044BD0}" srcOrd="4" destOrd="0" presId="urn:microsoft.com/office/officeart/2005/8/layout/hList9"/>
    <dgm:cxn modelId="{FC591A41-41F7-4FEC-9EB6-AFB7E615FD63}" type="presParOf" srcId="{17ABE401-9DBC-4901-919D-ED32818EBBB9}" destId="{BBF76E3E-72E6-4CDC-A9BA-AF2BA2B6305D}" srcOrd="5" destOrd="0" presId="urn:microsoft.com/office/officeart/2005/8/layout/hList9"/>
    <dgm:cxn modelId="{7874DC5D-6D68-47BF-8315-BF163F31E9FB}" type="presParOf" srcId="{17ABE401-9DBC-4901-919D-ED32818EBBB9}" destId="{EDB98580-85D9-46A3-B904-2F091EEBCBE9}" srcOrd="6" destOrd="0" presId="urn:microsoft.com/office/officeart/2005/8/layout/hList9"/>
    <dgm:cxn modelId="{BB4B8954-EC27-4A91-9850-BFE42D76E068}" type="presParOf" srcId="{EDB98580-85D9-46A3-B904-2F091EEBCBE9}" destId="{7AF4D55E-2A14-4A07-AA5B-735828E66EFB}" srcOrd="0" destOrd="0" presId="urn:microsoft.com/office/officeart/2005/8/layout/hList9"/>
    <dgm:cxn modelId="{818FF36E-6ACE-40DE-AF21-0FBEB89B0093}" type="presParOf" srcId="{EDB98580-85D9-46A3-B904-2F091EEBCBE9}" destId="{12B2F2BF-814F-4A95-AD7A-2A65A665F46C}" srcOrd="1" destOrd="0" presId="urn:microsoft.com/office/officeart/2005/8/layout/hList9"/>
    <dgm:cxn modelId="{E6980DB4-341B-4B88-8DAA-7F930C2F3D30}" type="presParOf" srcId="{12B2F2BF-814F-4A95-AD7A-2A65A665F46C}" destId="{B9619877-7227-498B-993D-A6B44C5905B9}" srcOrd="0" destOrd="0" presId="urn:microsoft.com/office/officeart/2005/8/layout/hList9"/>
    <dgm:cxn modelId="{31C2B04A-5A3D-419A-B830-0A30A93F499E}" type="presParOf" srcId="{12B2F2BF-814F-4A95-AD7A-2A65A665F46C}" destId="{55309F18-9211-448B-B2C0-A0FE2D9BF169}" srcOrd="1" destOrd="0" presId="urn:microsoft.com/office/officeart/2005/8/layout/hList9"/>
    <dgm:cxn modelId="{0CF14565-1152-4DCE-9DB3-0239CAD35745}" type="presParOf" srcId="{EDB98580-85D9-46A3-B904-2F091EEBCBE9}" destId="{9C84BF42-56E0-4A74-A5D1-0BD49DFCD0D6}" srcOrd="2" destOrd="0" presId="urn:microsoft.com/office/officeart/2005/8/layout/hList9"/>
    <dgm:cxn modelId="{1B655F3A-FD89-4CE0-9B84-A440BC81331D}" type="presParOf" srcId="{9C84BF42-56E0-4A74-A5D1-0BD49DFCD0D6}" destId="{BA437F51-FF3E-4E09-B1EE-2BFB629F9D64}" srcOrd="0" destOrd="0" presId="urn:microsoft.com/office/officeart/2005/8/layout/hList9"/>
    <dgm:cxn modelId="{D5A51901-D737-4CFC-8363-502702F2C3B9}" type="presParOf" srcId="{9C84BF42-56E0-4A74-A5D1-0BD49DFCD0D6}" destId="{F9DE7836-BE70-481F-8B0B-17ADB824E012}" srcOrd="1" destOrd="0" presId="urn:microsoft.com/office/officeart/2005/8/layout/hList9"/>
    <dgm:cxn modelId="{32F52790-36FB-4C5B-81CF-094B000E8674}" type="presParOf" srcId="{17ABE401-9DBC-4901-919D-ED32818EBBB9}" destId="{FCE39C23-7DBC-4B32-9BA9-D4E75C3379C0}" srcOrd="7" destOrd="0" presId="urn:microsoft.com/office/officeart/2005/8/layout/hList9"/>
    <dgm:cxn modelId="{B5AC2332-04C6-44CB-B1F3-ACC273ADDFAB}" type="presParOf" srcId="{17ABE401-9DBC-4901-919D-ED32818EBBB9}" destId="{1C1F8573-B43D-40F4-AA57-BEE02FA94BCC}" srcOrd="8" destOrd="0" presId="urn:microsoft.com/office/officeart/2005/8/layout/hList9"/>
  </dgm:cxnLst>
  <dgm:bg>
    <a:solidFill>
      <a:schemeClr val="accent3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3CA30B-7F4B-46C4-91CD-06D88F3C1928}">
      <dsp:nvSpPr>
        <dsp:cNvPr id="0" name=""/>
        <dsp:cNvSpPr/>
      </dsp:nvSpPr>
      <dsp:spPr>
        <a:xfrm>
          <a:off x="-6892891" y="-1053911"/>
          <a:ext cx="8203824" cy="8203824"/>
        </a:xfrm>
        <a:prstGeom prst="blockArc">
          <a:avLst>
            <a:gd name="adj1" fmla="val 18900000"/>
            <a:gd name="adj2" fmla="val 2700000"/>
            <a:gd name="adj3" fmla="val 263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029493-9239-4E44-A051-F490625690F0}">
      <dsp:nvSpPr>
        <dsp:cNvPr id="0" name=""/>
        <dsp:cNvSpPr/>
      </dsp:nvSpPr>
      <dsp:spPr>
        <a:xfrm>
          <a:off x="487984" y="321015"/>
          <a:ext cx="8569147" cy="6417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418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These are              boots.</a:t>
          </a:r>
          <a:endParaRPr lang="en-US" sz="3300" kern="1200" dirty="0"/>
        </a:p>
      </dsp:txBody>
      <dsp:txXfrm>
        <a:off x="487984" y="321015"/>
        <a:ext cx="8569147" cy="641786"/>
      </dsp:txXfrm>
    </dsp:sp>
    <dsp:sp modelId="{6BEEBDD1-EC60-47BC-9073-2B514136C867}">
      <dsp:nvSpPr>
        <dsp:cNvPr id="0" name=""/>
        <dsp:cNvSpPr/>
      </dsp:nvSpPr>
      <dsp:spPr>
        <a:xfrm>
          <a:off x="86867" y="240792"/>
          <a:ext cx="802233" cy="8022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F3219A-74D8-49D4-8866-4ACE1989B37E}">
      <dsp:nvSpPr>
        <dsp:cNvPr id="0" name=""/>
        <dsp:cNvSpPr/>
      </dsp:nvSpPr>
      <dsp:spPr>
        <a:xfrm>
          <a:off x="1015898" y="1283573"/>
          <a:ext cx="8041233" cy="641786"/>
        </a:xfrm>
        <a:prstGeom prst="rect">
          <a:avLst/>
        </a:prstGeom>
        <a:solidFill>
          <a:schemeClr val="accent2">
            <a:hueOff val="-1468225"/>
            <a:satOff val="6479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418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Those            objects are heavy.</a:t>
          </a:r>
          <a:endParaRPr lang="en-US" sz="3300" kern="1200" dirty="0"/>
        </a:p>
      </dsp:txBody>
      <dsp:txXfrm>
        <a:off x="1015898" y="1283573"/>
        <a:ext cx="8041233" cy="641786"/>
      </dsp:txXfrm>
    </dsp:sp>
    <dsp:sp modelId="{40F483E4-440C-441C-850B-5C85B4D5FCF1}">
      <dsp:nvSpPr>
        <dsp:cNvPr id="0" name=""/>
        <dsp:cNvSpPr/>
      </dsp:nvSpPr>
      <dsp:spPr>
        <a:xfrm>
          <a:off x="614781" y="1203350"/>
          <a:ext cx="802233" cy="8022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468225"/>
              <a:satOff val="6479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FAF9FF-C49A-46E7-92EF-60A6B6129EEF}">
      <dsp:nvSpPr>
        <dsp:cNvPr id="0" name=""/>
        <dsp:cNvSpPr/>
      </dsp:nvSpPr>
      <dsp:spPr>
        <a:xfrm>
          <a:off x="1257299" y="2246132"/>
          <a:ext cx="7799831" cy="641786"/>
        </a:xfrm>
        <a:prstGeom prst="rect">
          <a:avLst/>
        </a:prstGeom>
        <a:solidFill>
          <a:schemeClr val="accent2">
            <a:hueOff val="-2936450"/>
            <a:satOff val="12957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418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                    boxes protect better.</a:t>
          </a:r>
          <a:endParaRPr lang="en-US" sz="3300" kern="1200" dirty="0"/>
        </a:p>
      </dsp:txBody>
      <dsp:txXfrm>
        <a:off x="1257299" y="2246132"/>
        <a:ext cx="7799831" cy="641786"/>
      </dsp:txXfrm>
    </dsp:sp>
    <dsp:sp modelId="{56E8B030-D023-482E-A407-973836534F1E}">
      <dsp:nvSpPr>
        <dsp:cNvPr id="0" name=""/>
        <dsp:cNvSpPr/>
      </dsp:nvSpPr>
      <dsp:spPr>
        <a:xfrm>
          <a:off x="856183" y="2165908"/>
          <a:ext cx="802233" cy="8022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2936450"/>
              <a:satOff val="12957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65026E-C03D-4075-9FB2-350A2B0946C6}">
      <dsp:nvSpPr>
        <dsp:cNvPr id="0" name=""/>
        <dsp:cNvSpPr/>
      </dsp:nvSpPr>
      <dsp:spPr>
        <a:xfrm>
          <a:off x="1257299" y="3208080"/>
          <a:ext cx="7799831" cy="641786"/>
        </a:xfrm>
        <a:prstGeom prst="rect">
          <a:avLst/>
        </a:prstGeom>
        <a:solidFill>
          <a:schemeClr val="accent2">
            <a:hueOff val="-4404675"/>
            <a:satOff val="19436"/>
            <a:lumOff val="-3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418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Be careful, they are </a:t>
          </a:r>
          <a:r>
            <a:rPr lang="en-US" sz="3300" b="1" u="sng" kern="1200" dirty="0" smtClean="0"/>
            <a:t>glass</a:t>
          </a:r>
          <a:r>
            <a:rPr lang="en-US" sz="3300" kern="1200" dirty="0" smtClean="0"/>
            <a:t> objects.</a:t>
          </a:r>
          <a:endParaRPr lang="en-US" sz="3300" kern="1200" dirty="0"/>
        </a:p>
      </dsp:txBody>
      <dsp:txXfrm>
        <a:off x="1257299" y="3208080"/>
        <a:ext cx="7799831" cy="641786"/>
      </dsp:txXfrm>
    </dsp:sp>
    <dsp:sp modelId="{88BB8C48-42F3-436D-BC21-028B7FD165F7}">
      <dsp:nvSpPr>
        <dsp:cNvPr id="0" name=""/>
        <dsp:cNvSpPr/>
      </dsp:nvSpPr>
      <dsp:spPr>
        <a:xfrm>
          <a:off x="856183" y="3127857"/>
          <a:ext cx="802233" cy="8022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4404675"/>
              <a:satOff val="19436"/>
              <a:lumOff val="-3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DCE8A0-98FF-49BD-A895-8FE03CC492F0}">
      <dsp:nvSpPr>
        <dsp:cNvPr id="0" name=""/>
        <dsp:cNvSpPr/>
      </dsp:nvSpPr>
      <dsp:spPr>
        <a:xfrm>
          <a:off x="1015898" y="4170639"/>
          <a:ext cx="8041233" cy="641786"/>
        </a:xfrm>
        <a:prstGeom prst="rect">
          <a:avLst/>
        </a:prstGeom>
        <a:solidFill>
          <a:schemeClr val="accent2">
            <a:hueOff val="-5872900"/>
            <a:satOff val="25914"/>
            <a:lumOff val="-4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418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              toys last longer.</a:t>
          </a:r>
          <a:endParaRPr lang="en-US" sz="3300" kern="1200" dirty="0"/>
        </a:p>
      </dsp:txBody>
      <dsp:txXfrm>
        <a:off x="1015898" y="4170639"/>
        <a:ext cx="8041233" cy="641786"/>
      </dsp:txXfrm>
    </dsp:sp>
    <dsp:sp modelId="{C6054CEF-965D-4033-83D6-3B486E9A4079}">
      <dsp:nvSpPr>
        <dsp:cNvPr id="0" name=""/>
        <dsp:cNvSpPr/>
      </dsp:nvSpPr>
      <dsp:spPr>
        <a:xfrm>
          <a:off x="614781" y="4090416"/>
          <a:ext cx="802233" cy="8022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5872900"/>
              <a:satOff val="25914"/>
              <a:lumOff val="-4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38B1C-8BDC-4268-865F-AD4A83430D3D}">
      <dsp:nvSpPr>
        <dsp:cNvPr id="0" name=""/>
        <dsp:cNvSpPr/>
      </dsp:nvSpPr>
      <dsp:spPr>
        <a:xfrm>
          <a:off x="487984" y="5133197"/>
          <a:ext cx="8569147" cy="641786"/>
        </a:xfrm>
        <a:prstGeom prst="rect">
          <a:avLst/>
        </a:prstGeom>
        <a:solidFill>
          <a:schemeClr val="accent2">
            <a:hueOff val="-7341125"/>
            <a:satOff val="32393"/>
            <a:lumOff val="-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418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u="none" kern="1200" dirty="0" smtClean="0"/>
            <a:t>The                 </a:t>
          </a:r>
          <a:r>
            <a:rPr lang="en-US" sz="3200" kern="1200" dirty="0" smtClean="0"/>
            <a:t>dinning set is very elegant</a:t>
          </a:r>
          <a:r>
            <a:rPr lang="en-US" sz="3300" kern="1200" dirty="0" smtClean="0"/>
            <a:t>.</a:t>
          </a:r>
          <a:endParaRPr lang="en-US" sz="3300" kern="1200" dirty="0"/>
        </a:p>
      </dsp:txBody>
      <dsp:txXfrm>
        <a:off x="487984" y="5133197"/>
        <a:ext cx="8569147" cy="641786"/>
      </dsp:txXfrm>
    </dsp:sp>
    <dsp:sp modelId="{B7794B2C-A650-46A4-851B-052EFB9FDB82}">
      <dsp:nvSpPr>
        <dsp:cNvPr id="0" name=""/>
        <dsp:cNvSpPr/>
      </dsp:nvSpPr>
      <dsp:spPr>
        <a:xfrm>
          <a:off x="86867" y="5052974"/>
          <a:ext cx="802233" cy="8022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7341125"/>
              <a:satOff val="32393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04970-4D44-4048-8896-A3763303A7B8}">
      <dsp:nvSpPr>
        <dsp:cNvPr id="0" name=""/>
        <dsp:cNvSpPr/>
      </dsp:nvSpPr>
      <dsp:spPr>
        <a:xfrm>
          <a:off x="1018628" y="924798"/>
          <a:ext cx="1479058" cy="9865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Those are glass dishes</a:t>
          </a:r>
          <a:r>
            <a:rPr lang="en-US" sz="1500" kern="1200" dirty="0" smtClean="0"/>
            <a:t>.</a:t>
          </a:r>
          <a:endParaRPr lang="en-US" sz="1500" kern="1200" dirty="0"/>
        </a:p>
      </dsp:txBody>
      <dsp:txXfrm>
        <a:off x="1255277" y="924798"/>
        <a:ext cx="1242408" cy="986531"/>
      </dsp:txXfrm>
    </dsp:sp>
    <dsp:sp modelId="{0B68ED80-E57B-46B8-A997-B51A1E1667C6}">
      <dsp:nvSpPr>
        <dsp:cNvPr id="0" name=""/>
        <dsp:cNvSpPr/>
      </dsp:nvSpPr>
      <dsp:spPr>
        <a:xfrm>
          <a:off x="794447" y="1919932"/>
          <a:ext cx="1479058" cy="9865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6248" rIns="206248" bIns="206248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1031097" y="1919932"/>
        <a:ext cx="1242408" cy="986531"/>
      </dsp:txXfrm>
    </dsp:sp>
    <dsp:sp modelId="{D8CCD8A4-5A1D-4A93-8E71-BD878896ED56}">
      <dsp:nvSpPr>
        <dsp:cNvPr id="0" name=""/>
        <dsp:cNvSpPr/>
      </dsp:nvSpPr>
      <dsp:spPr>
        <a:xfrm>
          <a:off x="143183" y="538985"/>
          <a:ext cx="1033437" cy="13444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Far/dis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tant</a:t>
          </a:r>
          <a:endParaRPr lang="en-US" sz="2000" kern="1200" dirty="0" smtClean="0"/>
        </a:p>
      </dsp:txBody>
      <dsp:txXfrm>
        <a:off x="294526" y="735881"/>
        <a:ext cx="730751" cy="950701"/>
      </dsp:txXfrm>
    </dsp:sp>
    <dsp:sp modelId="{B9619877-7227-498B-993D-A6B44C5905B9}">
      <dsp:nvSpPr>
        <dsp:cNvPr id="0" name=""/>
        <dsp:cNvSpPr/>
      </dsp:nvSpPr>
      <dsp:spPr>
        <a:xfrm>
          <a:off x="3311008" y="868595"/>
          <a:ext cx="1467101" cy="20218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These are metal turquoise jewelry.</a:t>
          </a:r>
          <a:endParaRPr lang="en-US" sz="2000" b="1" kern="1200" dirty="0"/>
        </a:p>
      </dsp:txBody>
      <dsp:txXfrm>
        <a:off x="3545745" y="868595"/>
        <a:ext cx="1232365" cy="2021867"/>
      </dsp:txXfrm>
    </dsp:sp>
    <dsp:sp modelId="{BA437F51-FF3E-4E09-B1EE-2BFB629F9D64}">
      <dsp:nvSpPr>
        <dsp:cNvPr id="0" name=""/>
        <dsp:cNvSpPr/>
      </dsp:nvSpPr>
      <dsp:spPr>
        <a:xfrm>
          <a:off x="3022258" y="2718312"/>
          <a:ext cx="1217770" cy="13063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3217101" y="2718312"/>
        <a:ext cx="1022927" cy="1306345"/>
      </dsp:txXfrm>
    </dsp:sp>
    <dsp:sp modelId="{1C1F8573-B43D-40F4-AA57-BEE02FA94BCC}">
      <dsp:nvSpPr>
        <dsp:cNvPr id="0" name=""/>
        <dsp:cNvSpPr/>
      </dsp:nvSpPr>
      <dsp:spPr>
        <a:xfrm>
          <a:off x="2393215" y="756268"/>
          <a:ext cx="1109441" cy="1220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555689" y="934991"/>
        <a:ext cx="784493" cy="862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34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6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96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24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23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8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6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2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64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3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26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E4CAA-4612-4E24-B6E7-49C132EDBBA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53F3A-449E-45F1-B4E9-08F69CAD03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54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openxmlformats.org/officeDocument/2006/relationships/image" Target="../media/image14.jp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jp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7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9.jpeg"/><Relationship Id="rId4" Type="http://schemas.openxmlformats.org/officeDocument/2006/relationships/diagramData" Target="../diagrams/data2.xml"/><Relationship Id="rId9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-838200"/>
            <a:ext cx="8031480" cy="2514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Summary Week#12: Describing Things by Colors</a:t>
            </a:r>
            <a:endParaRPr lang="en-US" sz="2800" b="1" dirty="0"/>
          </a:p>
        </p:txBody>
      </p:sp>
      <p:sp>
        <p:nvSpPr>
          <p:cNvPr id="5" name="4 Almacenamiento interno"/>
          <p:cNvSpPr/>
          <p:nvPr/>
        </p:nvSpPr>
        <p:spPr>
          <a:xfrm>
            <a:off x="640080" y="609600"/>
            <a:ext cx="7848600" cy="5867400"/>
          </a:xfrm>
          <a:prstGeom prst="flowChartInternalStorag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C</a:t>
            </a:r>
            <a:r>
              <a:rPr lang="en-US" sz="3200" dirty="0" smtClean="0">
                <a:ln w="28575">
                  <a:solidFill>
                    <a:schemeClr val="tx1"/>
                  </a:solidFill>
                </a:ln>
                <a:solidFill>
                  <a:schemeClr val="accent4"/>
                </a:solidFill>
              </a:rPr>
              <a:t>o</a:t>
            </a:r>
            <a:r>
              <a:rPr lang="en-US" sz="3200" dirty="0" smtClean="0">
                <a:ln w="28575">
                  <a:solidFill>
                    <a:schemeClr val="tx1"/>
                  </a:solidFill>
                </a:ln>
              </a:rPr>
              <a:t>lors</a:t>
            </a:r>
          </a:p>
          <a:p>
            <a:pPr algn="ctr"/>
            <a:endParaRPr lang="en-US" sz="3200" dirty="0" smtClean="0">
              <a:ln w="28575">
                <a:solidFill>
                  <a:schemeClr val="tx1"/>
                </a:solidFill>
              </a:ln>
            </a:endParaRPr>
          </a:p>
          <a:p>
            <a:pPr algn="ctr"/>
            <a:r>
              <a:rPr lang="en-US" sz="3200" dirty="0" smtClean="0">
                <a:ln w="28575">
                  <a:solidFill>
                    <a:schemeClr val="tx1"/>
                  </a:solidFill>
                </a:ln>
              </a:rPr>
              <a:t> Shapes</a:t>
            </a:r>
          </a:p>
          <a:p>
            <a:pPr algn="ctr"/>
            <a:endParaRPr lang="en-US" sz="3200" dirty="0">
              <a:ln w="28575">
                <a:solidFill>
                  <a:schemeClr val="tx1"/>
                </a:solidFill>
              </a:ln>
            </a:endParaRPr>
          </a:p>
          <a:p>
            <a:pPr algn="ctr"/>
            <a:r>
              <a:rPr lang="en-US" sz="3200" dirty="0" smtClean="0">
                <a:ln w="28575">
                  <a:solidFill>
                    <a:schemeClr val="tx1"/>
                  </a:solidFill>
                </a:ln>
              </a:rPr>
              <a:t>Materials: </a:t>
            </a:r>
          </a:p>
          <a:p>
            <a:pPr algn="ctr"/>
            <a:r>
              <a:rPr lang="en-US" sz="2400" dirty="0" smtClean="0">
                <a:ln w="28575">
                  <a:solidFill>
                    <a:schemeClr val="tx1"/>
                  </a:solidFill>
                </a:ln>
              </a:rPr>
              <a:t>cardboard-metal-plastic-rubber-glass-wood:</a:t>
            </a:r>
          </a:p>
          <a:p>
            <a:pPr algn="ctr"/>
            <a:endParaRPr lang="en-US" sz="2800" dirty="0" smtClean="0">
              <a:ln w="28575">
                <a:solidFill>
                  <a:schemeClr val="tx1"/>
                </a:solidFill>
              </a:ln>
            </a:endParaRPr>
          </a:p>
          <a:p>
            <a:r>
              <a:rPr lang="en-US" sz="2400" b="1" dirty="0" err="1" smtClean="0">
                <a:ln w="28575">
                  <a:solidFill>
                    <a:schemeClr val="tx1"/>
                  </a:solidFill>
                </a:ln>
              </a:rPr>
              <a:t>Wh</a:t>
            </a:r>
            <a:r>
              <a:rPr lang="en-US" sz="2400" b="1" dirty="0" smtClean="0">
                <a:ln w="28575">
                  <a:solidFill>
                    <a:schemeClr val="tx1"/>
                  </a:solidFill>
                </a:ln>
              </a:rPr>
              <a:t> questions/answers-</a:t>
            </a:r>
          </a:p>
          <a:p>
            <a:r>
              <a:rPr lang="en-US" sz="2400" b="1" dirty="0" smtClean="0">
                <a:ln w="28575">
                  <a:solidFill>
                    <a:schemeClr val="tx1"/>
                  </a:solidFill>
                </a:ln>
              </a:rPr>
              <a:t>Demonstrative Pronouns-</a:t>
            </a:r>
          </a:p>
          <a:p>
            <a:r>
              <a:rPr lang="en-US" sz="2400" b="1" dirty="0" smtClean="0">
                <a:ln w="28575">
                  <a:solidFill>
                    <a:schemeClr val="tx1"/>
                  </a:solidFill>
                </a:ln>
              </a:rPr>
              <a:t>Yes/No questions/answers:</a:t>
            </a:r>
          </a:p>
          <a:p>
            <a:r>
              <a:rPr lang="en-US" sz="2400" b="1" dirty="0" smtClean="0">
                <a:ln w="28575">
                  <a:solidFill>
                    <a:schemeClr val="tx1"/>
                  </a:solidFill>
                </a:ln>
              </a:rPr>
              <a:t> with colors and materials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967740" y="1676400"/>
            <a:ext cx="53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</a:t>
            </a:r>
          </a:p>
          <a:p>
            <a:r>
              <a:rPr lang="en-US" sz="2000" b="1" dirty="0" smtClean="0"/>
              <a:t>U</a:t>
            </a:r>
          </a:p>
          <a:p>
            <a:r>
              <a:rPr lang="en-US" sz="2000" b="1" dirty="0" smtClean="0"/>
              <a:t>R</a:t>
            </a:r>
          </a:p>
          <a:p>
            <a:r>
              <a:rPr lang="en-US" sz="2000" b="1" dirty="0" smtClean="0"/>
              <a:t>F</a:t>
            </a:r>
          </a:p>
          <a:p>
            <a:r>
              <a:rPr lang="en-US" sz="2000" b="1" dirty="0" smtClean="0"/>
              <a:t>I</a:t>
            </a:r>
          </a:p>
          <a:p>
            <a:r>
              <a:rPr lang="en-US" sz="2000" b="1" dirty="0" smtClean="0"/>
              <a:t>N</a:t>
            </a:r>
            <a:endParaRPr lang="en-US" sz="2000" b="1" dirty="0"/>
          </a:p>
          <a:p>
            <a:r>
              <a:rPr lang="en-US" sz="2000" b="1" dirty="0" smtClean="0"/>
              <a:t>G</a:t>
            </a:r>
          </a:p>
          <a:p>
            <a:endParaRPr lang="en-US" sz="2000" b="1" dirty="0"/>
          </a:p>
          <a:p>
            <a:r>
              <a:rPr lang="en-US" sz="2000" b="1" dirty="0" smtClean="0"/>
              <a:t>T</a:t>
            </a:r>
          </a:p>
          <a:p>
            <a:r>
              <a:rPr lang="en-US" sz="2000" b="1" dirty="0" smtClean="0"/>
              <a:t>O</a:t>
            </a:r>
          </a:p>
          <a:p>
            <a:r>
              <a:rPr lang="en-US" sz="2000" b="1" dirty="0" smtClean="0"/>
              <a:t>P</a:t>
            </a:r>
          </a:p>
          <a:p>
            <a:r>
              <a:rPr lang="en-US" sz="2000" b="1" dirty="0" smtClean="0"/>
              <a:t>I</a:t>
            </a:r>
          </a:p>
          <a:p>
            <a:r>
              <a:rPr lang="en-US" sz="2000" b="1" dirty="0" smtClean="0"/>
              <a:t>C</a:t>
            </a:r>
          </a:p>
          <a:p>
            <a:r>
              <a:rPr lang="en-US" sz="2000" b="1" dirty="0" smtClean="0"/>
              <a:t>S</a:t>
            </a:r>
          </a:p>
        </p:txBody>
      </p:sp>
      <p:sp>
        <p:nvSpPr>
          <p:cNvPr id="7" name="6 Estrella de 4 puntas"/>
          <p:cNvSpPr/>
          <p:nvPr/>
        </p:nvSpPr>
        <p:spPr>
          <a:xfrm>
            <a:off x="5638800" y="1333500"/>
            <a:ext cx="762000" cy="6858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Estrella de 4 puntas"/>
          <p:cNvSpPr/>
          <p:nvPr/>
        </p:nvSpPr>
        <p:spPr>
          <a:xfrm>
            <a:off x="6553200" y="1333500"/>
            <a:ext cx="762000" cy="685800"/>
          </a:xfrm>
          <a:prstGeom prst="star4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8 Estrella de 4 puntas"/>
          <p:cNvSpPr/>
          <p:nvPr/>
        </p:nvSpPr>
        <p:spPr>
          <a:xfrm>
            <a:off x="7467600" y="1363980"/>
            <a:ext cx="762000" cy="685800"/>
          </a:xfrm>
          <a:prstGeom prst="star4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Triángulo isósceles"/>
          <p:cNvSpPr/>
          <p:nvPr/>
        </p:nvSpPr>
        <p:spPr>
          <a:xfrm>
            <a:off x="2914650" y="2293618"/>
            <a:ext cx="647700" cy="76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Decisión"/>
          <p:cNvSpPr/>
          <p:nvPr/>
        </p:nvSpPr>
        <p:spPr>
          <a:xfrm>
            <a:off x="3760470" y="2354579"/>
            <a:ext cx="609600" cy="76200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1 Almacenamiento de acceso directo"/>
          <p:cNvSpPr/>
          <p:nvPr/>
        </p:nvSpPr>
        <p:spPr>
          <a:xfrm rot="16200000">
            <a:off x="2099310" y="2510790"/>
            <a:ext cx="685800" cy="449580"/>
          </a:xfrm>
          <a:prstGeom prst="flowChartMagneticDru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2 Terminador"/>
          <p:cNvSpPr/>
          <p:nvPr/>
        </p:nvSpPr>
        <p:spPr>
          <a:xfrm>
            <a:off x="6019800" y="5547360"/>
            <a:ext cx="2087880" cy="515005"/>
          </a:xfrm>
          <a:prstGeom prst="flowChartTerminator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4 times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817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-570344" y="-381000"/>
            <a:ext cx="4038600" cy="1309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0687" y="120650"/>
            <a:ext cx="3008313" cy="793750"/>
          </a:xfrm>
        </p:spPr>
        <p:txBody>
          <a:bodyPr>
            <a:noAutofit/>
          </a:bodyPr>
          <a:lstStyle/>
          <a:p>
            <a:r>
              <a:rPr lang="en-US" sz="6000" dirty="0" smtClean="0"/>
              <a:t>Colors</a:t>
            </a:r>
            <a:endParaRPr lang="en-US" sz="600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0" y="914400"/>
            <a:ext cx="3465513" cy="6096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That car is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b="1" dirty="0" smtClean="0"/>
              <a:t>The                              dress is hers.</a:t>
            </a: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That pants is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This is  a             pair of shoes.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On Monday, the dressing code color is</a:t>
            </a:r>
            <a:endParaRPr lang="en-US" sz="2000" b="1" u="sng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My favorite color is not</a:t>
            </a:r>
          </a:p>
          <a:p>
            <a:r>
              <a:rPr lang="en-US" sz="2000" b="1" dirty="0" smtClean="0"/>
              <a:t>	</a:t>
            </a:r>
          </a:p>
          <a:p>
            <a:r>
              <a:rPr lang="en-US" sz="2000" b="1" dirty="0" smtClean="0"/>
              <a:t>7.    Mariel loves            jewelry.</a:t>
            </a:r>
          </a:p>
          <a:p>
            <a:pPr marL="457200" indent="-457200">
              <a:buAutoNum type="arabicPeriod"/>
            </a:pPr>
            <a:endParaRPr lang="en-US" sz="2000" b="1" dirty="0" smtClean="0"/>
          </a:p>
          <a:p>
            <a:pPr marL="457200" indent="-457200">
              <a:buAutoNum type="arabicPeriod"/>
            </a:pPr>
            <a:endParaRPr lang="en-US" sz="2000" b="1" dirty="0"/>
          </a:p>
        </p:txBody>
      </p:sp>
      <p:sp>
        <p:nvSpPr>
          <p:cNvPr id="5" name="4 Elipse"/>
          <p:cNvSpPr/>
          <p:nvPr/>
        </p:nvSpPr>
        <p:spPr>
          <a:xfrm>
            <a:off x="3810000" y="838200"/>
            <a:ext cx="4953000" cy="5105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659" y="1582457"/>
            <a:ext cx="1024730" cy="1024730"/>
          </a:xfrm>
        </p:spPr>
      </p:pic>
      <p:sp>
        <p:nvSpPr>
          <p:cNvPr id="7" name="6 CuadroTexto"/>
          <p:cNvSpPr txBox="1"/>
          <p:nvPr/>
        </p:nvSpPr>
        <p:spPr>
          <a:xfrm>
            <a:off x="6947262" y="2101674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</a:t>
            </a:r>
            <a:endParaRPr lang="en-US" sz="2800" dirty="0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914" y="1189612"/>
            <a:ext cx="1371600" cy="713232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4909140" y="1491411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1.</a:t>
            </a:r>
            <a:endParaRPr lang="en-US" sz="2400" b="1" dirty="0"/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380" y="2293671"/>
            <a:ext cx="797719" cy="1156114"/>
          </a:xfrm>
          <a:prstGeom prst="rect">
            <a:avLst/>
          </a:prstGeom>
        </p:spPr>
      </p:pic>
      <p:sp>
        <p:nvSpPr>
          <p:cNvPr id="12" name="11 CuadroTexto"/>
          <p:cNvSpPr txBox="1"/>
          <p:nvPr/>
        </p:nvSpPr>
        <p:spPr>
          <a:xfrm>
            <a:off x="3910920" y="306756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3.</a:t>
            </a:r>
            <a:endParaRPr lang="en-US" sz="2400" b="1" dirty="0"/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959" y="2331935"/>
            <a:ext cx="1539240" cy="1154430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5692140" y="3357463"/>
            <a:ext cx="868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 4.</a:t>
            </a:r>
            <a:endParaRPr lang="en-US" sz="2400" b="1" dirty="0"/>
          </a:p>
        </p:txBody>
      </p:sp>
      <p:pic>
        <p:nvPicPr>
          <p:cNvPr id="15" name="1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95624">
            <a:off x="7387890" y="2707663"/>
            <a:ext cx="872176" cy="1299600"/>
          </a:xfrm>
          <a:prstGeom prst="rect">
            <a:avLst/>
          </a:prstGeom>
        </p:spPr>
      </p:pic>
      <p:sp>
        <p:nvSpPr>
          <p:cNvPr id="16" name="15 CuadroTexto"/>
          <p:cNvSpPr txBox="1"/>
          <p:nvPr/>
        </p:nvSpPr>
        <p:spPr>
          <a:xfrm>
            <a:off x="7702179" y="368955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5.</a:t>
            </a:r>
            <a:endParaRPr lang="en-US" sz="2400" dirty="0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2685">
            <a:off x="5529835" y="3808757"/>
            <a:ext cx="573475" cy="1024062"/>
          </a:xfrm>
          <a:prstGeom prst="rect">
            <a:avLst/>
          </a:prstGeom>
        </p:spPr>
      </p:pic>
      <p:pic>
        <p:nvPicPr>
          <p:cNvPr id="19" name="18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209" y="3829104"/>
            <a:ext cx="1272750" cy="845106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2373">
            <a:off x="4750719" y="4700361"/>
            <a:ext cx="993126" cy="800908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4394969" y="4589765"/>
            <a:ext cx="45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6.</a:t>
            </a:r>
            <a:endParaRPr lang="en-US" sz="2400" b="1" dirty="0"/>
          </a:p>
        </p:txBody>
      </p:sp>
      <p:pic>
        <p:nvPicPr>
          <p:cNvPr id="23" name="22 joyeria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3073">
            <a:off x="6579228" y="4099909"/>
            <a:ext cx="1103150" cy="1332744"/>
          </a:xfrm>
          <a:prstGeom prst="rect">
            <a:avLst/>
          </a:prstGeom>
        </p:spPr>
      </p:pic>
      <p:sp>
        <p:nvSpPr>
          <p:cNvPr id="24" name="23 CuadroTexto"/>
          <p:cNvSpPr txBox="1"/>
          <p:nvPr/>
        </p:nvSpPr>
        <p:spPr>
          <a:xfrm>
            <a:off x="6511514" y="5133005"/>
            <a:ext cx="621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7.</a:t>
            </a:r>
            <a:endParaRPr lang="en-US" b="1" dirty="0"/>
          </a:p>
        </p:txBody>
      </p:sp>
      <p:sp>
        <p:nvSpPr>
          <p:cNvPr id="25" name="24 Terminador"/>
          <p:cNvSpPr/>
          <p:nvPr/>
        </p:nvSpPr>
        <p:spPr>
          <a:xfrm>
            <a:off x="258189" y="5566266"/>
            <a:ext cx="3053000" cy="834534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Click </a:t>
            </a:r>
            <a:r>
              <a:rPr lang="en-US" sz="2400" b="1" dirty="0"/>
              <a:t>on  underlined words to see colors </a:t>
            </a:r>
          </a:p>
        </p:txBody>
      </p:sp>
      <p:sp>
        <p:nvSpPr>
          <p:cNvPr id="3" name="Navy blue"/>
          <p:cNvSpPr txBox="1"/>
          <p:nvPr/>
        </p:nvSpPr>
        <p:spPr>
          <a:xfrm>
            <a:off x="1572687" y="928581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navy </a:t>
            </a:r>
            <a:r>
              <a:rPr lang="en-US" b="1" u="sng" dirty="0" smtClean="0"/>
              <a:t>blue.</a:t>
            </a:r>
            <a:endParaRPr lang="es-CR" dirty="0"/>
          </a:p>
        </p:txBody>
      </p:sp>
      <p:sp>
        <p:nvSpPr>
          <p:cNvPr id="8" name="red with burgundy"/>
          <p:cNvSpPr/>
          <p:nvPr/>
        </p:nvSpPr>
        <p:spPr>
          <a:xfrm>
            <a:off x="990600" y="1328411"/>
            <a:ext cx="2006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red with burgundy </a:t>
            </a:r>
            <a:endParaRPr lang="es-CR" dirty="0"/>
          </a:p>
        </p:txBody>
      </p:sp>
      <p:sp>
        <p:nvSpPr>
          <p:cNvPr id="18" name="Light blue"/>
          <p:cNvSpPr/>
          <p:nvPr/>
        </p:nvSpPr>
        <p:spPr>
          <a:xfrm>
            <a:off x="1828800" y="2030628"/>
            <a:ext cx="1139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light blue.</a:t>
            </a:r>
          </a:p>
        </p:txBody>
      </p:sp>
      <p:sp>
        <p:nvSpPr>
          <p:cNvPr id="26" name="Golden"/>
          <p:cNvSpPr/>
          <p:nvPr/>
        </p:nvSpPr>
        <p:spPr>
          <a:xfrm>
            <a:off x="1385986" y="2399960"/>
            <a:ext cx="833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golden</a:t>
            </a:r>
            <a:endParaRPr lang="es-CR" dirty="0"/>
          </a:p>
        </p:txBody>
      </p:sp>
      <p:sp>
        <p:nvSpPr>
          <p:cNvPr id="27" name="Purple and orange"/>
          <p:cNvSpPr/>
          <p:nvPr/>
        </p:nvSpPr>
        <p:spPr>
          <a:xfrm>
            <a:off x="533401" y="3363118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                    </a:t>
            </a:r>
            <a:r>
              <a:rPr lang="en-US" b="1" u="sng" dirty="0" smtClean="0"/>
              <a:t>purple </a:t>
            </a:r>
            <a:r>
              <a:rPr lang="en-US" b="1" u="sng" dirty="0"/>
              <a:t>and </a:t>
            </a:r>
            <a:endParaRPr lang="en-US" b="1" u="sng" dirty="0" smtClean="0"/>
          </a:p>
          <a:p>
            <a:r>
              <a:rPr lang="en-US" b="1" u="sng" dirty="0" smtClean="0"/>
              <a:t>orange</a:t>
            </a:r>
            <a:r>
              <a:rPr lang="en-US" b="1" u="sng" dirty="0"/>
              <a:t>.</a:t>
            </a:r>
            <a:endParaRPr lang="es-CR" dirty="0"/>
          </a:p>
        </p:txBody>
      </p:sp>
      <p:sp>
        <p:nvSpPr>
          <p:cNvPr id="28" name="pink not neon"/>
          <p:cNvSpPr/>
          <p:nvPr/>
        </p:nvSpPr>
        <p:spPr>
          <a:xfrm>
            <a:off x="535758" y="4473495"/>
            <a:ext cx="2497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pink</a:t>
            </a:r>
            <a:r>
              <a:rPr lang="en-US" b="1" dirty="0"/>
              <a:t>, it’s </a:t>
            </a:r>
            <a:r>
              <a:rPr lang="en-US" b="1" u="sng" dirty="0"/>
              <a:t>neon </a:t>
            </a:r>
            <a:r>
              <a:rPr lang="en-US" b="1" u="sng" dirty="0" smtClean="0"/>
              <a:t>turquoise</a:t>
            </a:r>
            <a:endParaRPr lang="es-CR" dirty="0"/>
          </a:p>
        </p:txBody>
      </p:sp>
      <p:sp>
        <p:nvSpPr>
          <p:cNvPr id="30" name="Silver"/>
          <p:cNvSpPr/>
          <p:nvPr/>
        </p:nvSpPr>
        <p:spPr>
          <a:xfrm>
            <a:off x="1795353" y="4838308"/>
            <a:ext cx="745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silver 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53850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201" y="81438"/>
            <a:ext cx="4876800" cy="77212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2800" b="1" dirty="0" smtClean="0"/>
              <a:t>Objects can be </a:t>
            </a:r>
            <a:br>
              <a:rPr lang="en-US" sz="2800" b="1" dirty="0" smtClean="0"/>
            </a:br>
            <a:r>
              <a:rPr lang="en-US" sz="2800" b="1" dirty="0" smtClean="0"/>
              <a:t>of </a:t>
            </a:r>
            <a:r>
              <a:rPr lang="en-US" sz="2800" b="1" dirty="0"/>
              <a:t>D</a:t>
            </a:r>
            <a:r>
              <a:rPr lang="en-US" sz="2800" b="1" dirty="0" smtClean="0"/>
              <a:t>ifferent </a:t>
            </a:r>
            <a:r>
              <a:rPr lang="en-US" sz="2800" b="1" dirty="0"/>
              <a:t>M</a:t>
            </a:r>
            <a:r>
              <a:rPr lang="en-US" sz="2800" b="1" dirty="0" smtClean="0"/>
              <a:t>aterials</a:t>
            </a:r>
            <a:endParaRPr lang="en-US" sz="2800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551110685"/>
              </p:ext>
            </p:extLst>
          </p:nvPr>
        </p:nvGraphicFramePr>
        <p:xfrm>
          <a:off x="1" y="7620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601" y="838200"/>
            <a:ext cx="1082101" cy="89814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694" y="1809586"/>
            <a:ext cx="1314450" cy="854393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202" y="2887657"/>
            <a:ext cx="952500" cy="790575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622" y="3864794"/>
            <a:ext cx="1021080" cy="748792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119" y="4800600"/>
            <a:ext cx="1407583" cy="81076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380" y="5867400"/>
            <a:ext cx="1260764" cy="693420"/>
          </a:xfrm>
          <a:prstGeom prst="rect">
            <a:avLst/>
          </a:prstGeom>
        </p:spPr>
      </p:pic>
      <p:sp>
        <p:nvSpPr>
          <p:cNvPr id="10" name="9 Terminador"/>
          <p:cNvSpPr/>
          <p:nvPr/>
        </p:nvSpPr>
        <p:spPr>
          <a:xfrm>
            <a:off x="4981362" y="0"/>
            <a:ext cx="2910840" cy="810816"/>
          </a:xfrm>
          <a:prstGeom prst="flowChartTerminator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Click on underlined materials</a:t>
            </a:r>
            <a:endParaRPr lang="en-US" sz="2400" b="1" dirty="0"/>
          </a:p>
        </p:txBody>
      </p:sp>
      <p:sp>
        <p:nvSpPr>
          <p:cNvPr id="11" name="10 Rectángulo"/>
          <p:cNvSpPr/>
          <p:nvPr/>
        </p:nvSpPr>
        <p:spPr>
          <a:xfrm>
            <a:off x="2667000" y="1066800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>
                <a:solidFill>
                  <a:schemeClr val="bg1"/>
                </a:solidFill>
              </a:rPr>
              <a:t>r</a:t>
            </a:r>
            <a:r>
              <a:rPr lang="en-US" sz="3200" u="sng" dirty="0" smtClean="0">
                <a:solidFill>
                  <a:schemeClr val="bg1"/>
                </a:solidFill>
              </a:rPr>
              <a:t>ubber</a:t>
            </a:r>
            <a:r>
              <a:rPr lang="en-US" sz="3200" u="sng" dirty="0" smtClean="0"/>
              <a:t> </a:t>
            </a:r>
            <a:endParaRPr lang="en-US" sz="3200" u="sng" dirty="0"/>
          </a:p>
        </p:txBody>
      </p:sp>
      <p:sp>
        <p:nvSpPr>
          <p:cNvPr id="12" name="11 Rectángulo"/>
          <p:cNvSpPr/>
          <p:nvPr/>
        </p:nvSpPr>
        <p:spPr>
          <a:xfrm>
            <a:off x="2514601" y="2006025"/>
            <a:ext cx="1163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chemeClr val="bg1"/>
                </a:solidFill>
              </a:rPr>
              <a:t>meta</a:t>
            </a:r>
            <a:r>
              <a:rPr lang="en-US" sz="3200" b="1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1697856" y="2990556"/>
            <a:ext cx="1968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chemeClr val="bg1"/>
                </a:solidFill>
              </a:rPr>
              <a:t>Cardboard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583342" y="4913596"/>
            <a:ext cx="1279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chemeClr val="bg1"/>
                </a:solidFill>
              </a:rPr>
              <a:t>Plastic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520546" y="5867400"/>
            <a:ext cx="1668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chemeClr val="bg1"/>
                </a:solidFill>
              </a:rPr>
              <a:t> wooden</a:t>
            </a:r>
            <a:endParaRPr lang="en-US" sz="32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38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Demonstrative Pronouns</a:t>
            </a:r>
            <a:endParaRPr lang="en-US" b="1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0" y="1371600"/>
            <a:ext cx="4701354" cy="8032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Singular</a:t>
            </a:r>
            <a:endParaRPr lang="en-US" dirty="0"/>
          </a:p>
        </p:txBody>
      </p:sp>
      <p:grpSp>
        <p:nvGrpSpPr>
          <p:cNvPr id="23" name="22 Grupo"/>
          <p:cNvGrpSpPr/>
          <p:nvPr/>
        </p:nvGrpSpPr>
        <p:grpSpPr>
          <a:xfrm>
            <a:off x="-89904" y="2057400"/>
            <a:ext cx="4676896" cy="4800600"/>
            <a:chOff x="-89904" y="2057400"/>
            <a:chExt cx="4676896" cy="4800600"/>
          </a:xfrm>
        </p:grpSpPr>
        <p:sp>
          <p:nvSpPr>
            <p:cNvPr id="25" name="24 Rectángulo"/>
            <p:cNvSpPr/>
            <p:nvPr/>
          </p:nvSpPr>
          <p:spPr>
            <a:xfrm>
              <a:off x="0" y="2057400"/>
              <a:ext cx="4586992" cy="48006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</p:sp>
        <p:sp>
          <p:nvSpPr>
            <p:cNvPr id="26" name="25 Forma libre"/>
            <p:cNvSpPr/>
            <p:nvPr/>
          </p:nvSpPr>
          <p:spPr>
            <a:xfrm>
              <a:off x="686462" y="3222847"/>
              <a:ext cx="1156278" cy="1598790"/>
            </a:xfrm>
            <a:custGeom>
              <a:avLst/>
              <a:gdLst>
                <a:gd name="connsiteX0" fmla="*/ 0 w 1156278"/>
                <a:gd name="connsiteY0" fmla="*/ 0 h 1598790"/>
                <a:gd name="connsiteX1" fmla="*/ 1156278 w 1156278"/>
                <a:gd name="connsiteY1" fmla="*/ 0 h 1598790"/>
                <a:gd name="connsiteX2" fmla="*/ 1156278 w 1156278"/>
                <a:gd name="connsiteY2" fmla="*/ 1598790 h 1598790"/>
                <a:gd name="connsiteX3" fmla="*/ 0 w 1156278"/>
                <a:gd name="connsiteY3" fmla="*/ 1598790 h 1598790"/>
                <a:gd name="connsiteX4" fmla="*/ 0 w 1156278"/>
                <a:gd name="connsiteY4" fmla="*/ 0 h 159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278" h="1598790">
                  <a:moveTo>
                    <a:pt x="0" y="0"/>
                  </a:moveTo>
                  <a:lnTo>
                    <a:pt x="1156278" y="0"/>
                  </a:lnTo>
                  <a:lnTo>
                    <a:pt x="1156278" y="1598790"/>
                  </a:lnTo>
                  <a:lnTo>
                    <a:pt x="0" y="159879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5004" tIns="142240" rIns="142240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This light blue cup is </a:t>
              </a:r>
              <a:r>
                <a:rPr lang="en-US" sz="2000" b="1" kern="1200" dirty="0" smtClean="0">
                  <a:solidFill>
                    <a:srgbClr val="0070C0"/>
                  </a:solidFill>
                </a:rPr>
                <a:t>plastic</a:t>
              </a:r>
              <a:r>
                <a:rPr lang="en-US" sz="2000" b="1" kern="1200" dirty="0" smtClean="0"/>
                <a:t>.</a:t>
              </a:r>
              <a:endParaRPr lang="en-US" sz="2000" b="1" kern="1200" dirty="0"/>
            </a:p>
          </p:txBody>
        </p:sp>
        <p:sp>
          <p:nvSpPr>
            <p:cNvPr id="27" name="26 Forma libre"/>
            <p:cNvSpPr/>
            <p:nvPr/>
          </p:nvSpPr>
          <p:spPr>
            <a:xfrm>
              <a:off x="641213" y="4821638"/>
              <a:ext cx="1246775" cy="1174449"/>
            </a:xfrm>
            <a:custGeom>
              <a:avLst/>
              <a:gdLst>
                <a:gd name="connsiteX0" fmla="*/ 0 w 1246775"/>
                <a:gd name="connsiteY0" fmla="*/ 0 h 1174449"/>
                <a:gd name="connsiteX1" fmla="*/ 1246775 w 1246775"/>
                <a:gd name="connsiteY1" fmla="*/ 0 h 1174449"/>
                <a:gd name="connsiteX2" fmla="*/ 1246775 w 1246775"/>
                <a:gd name="connsiteY2" fmla="*/ 1174449 h 1174449"/>
                <a:gd name="connsiteX3" fmla="*/ 0 w 1246775"/>
                <a:gd name="connsiteY3" fmla="*/ 1174449 h 1174449"/>
                <a:gd name="connsiteX4" fmla="*/ 0 w 1246775"/>
                <a:gd name="connsiteY4" fmla="*/ 0 h 117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6775" h="1174449">
                  <a:moveTo>
                    <a:pt x="0" y="0"/>
                  </a:moveTo>
                  <a:lnTo>
                    <a:pt x="1246775" y="0"/>
                  </a:lnTo>
                  <a:lnTo>
                    <a:pt x="1246775" y="1174449"/>
                  </a:lnTo>
                  <a:lnTo>
                    <a:pt x="0" y="117444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484" tIns="170688" rIns="170688" bIns="170688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/>
            </a:p>
          </p:txBody>
        </p:sp>
        <p:sp>
          <p:nvSpPr>
            <p:cNvPr id="28" name="27 Forma libre"/>
            <p:cNvSpPr/>
            <p:nvPr/>
          </p:nvSpPr>
          <p:spPr>
            <a:xfrm>
              <a:off x="-89904" y="2878865"/>
              <a:ext cx="859953" cy="1351838"/>
            </a:xfrm>
            <a:custGeom>
              <a:avLst/>
              <a:gdLst>
                <a:gd name="connsiteX0" fmla="*/ 0 w 859953"/>
                <a:gd name="connsiteY0" fmla="*/ 675919 h 1351838"/>
                <a:gd name="connsiteX1" fmla="*/ 429977 w 859953"/>
                <a:gd name="connsiteY1" fmla="*/ 0 h 1351838"/>
                <a:gd name="connsiteX2" fmla="*/ 859954 w 859953"/>
                <a:gd name="connsiteY2" fmla="*/ 675919 h 1351838"/>
                <a:gd name="connsiteX3" fmla="*/ 429977 w 859953"/>
                <a:gd name="connsiteY3" fmla="*/ 1351838 h 1351838"/>
                <a:gd name="connsiteX4" fmla="*/ 0 w 859953"/>
                <a:gd name="connsiteY4" fmla="*/ 675919 h 135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9953" h="1351838">
                  <a:moveTo>
                    <a:pt x="0" y="675919"/>
                  </a:moveTo>
                  <a:cubicBezTo>
                    <a:pt x="0" y="302619"/>
                    <a:pt x="192507" y="0"/>
                    <a:pt x="429977" y="0"/>
                  </a:cubicBezTo>
                  <a:cubicBezTo>
                    <a:pt x="667447" y="0"/>
                    <a:pt x="859954" y="302619"/>
                    <a:pt x="859954" y="675919"/>
                  </a:cubicBezTo>
                  <a:cubicBezTo>
                    <a:pt x="859954" y="1049219"/>
                    <a:pt x="667447" y="1351838"/>
                    <a:pt x="429977" y="1351838"/>
                  </a:cubicBezTo>
                  <a:cubicBezTo>
                    <a:pt x="192507" y="1351838"/>
                    <a:pt x="0" y="1049219"/>
                    <a:pt x="0" y="67591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5937" tIns="197972" rIns="125937" bIns="197972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Close/near</a:t>
              </a:r>
              <a:endParaRPr lang="en-US" sz="1100" kern="1200" dirty="0"/>
            </a:p>
          </p:txBody>
        </p:sp>
        <p:sp>
          <p:nvSpPr>
            <p:cNvPr id="29" name="28 Forma libre"/>
            <p:cNvSpPr/>
            <p:nvPr/>
          </p:nvSpPr>
          <p:spPr>
            <a:xfrm>
              <a:off x="2761924" y="2967176"/>
              <a:ext cx="1609572" cy="1055066"/>
            </a:xfrm>
            <a:custGeom>
              <a:avLst/>
              <a:gdLst>
                <a:gd name="connsiteX0" fmla="*/ 0 w 1609572"/>
                <a:gd name="connsiteY0" fmla="*/ 0 h 860383"/>
                <a:gd name="connsiteX1" fmla="*/ 1609572 w 1609572"/>
                <a:gd name="connsiteY1" fmla="*/ 0 h 860383"/>
                <a:gd name="connsiteX2" fmla="*/ 1609572 w 1609572"/>
                <a:gd name="connsiteY2" fmla="*/ 860383 h 860383"/>
                <a:gd name="connsiteX3" fmla="*/ 0 w 1609572"/>
                <a:gd name="connsiteY3" fmla="*/ 860383 h 860383"/>
                <a:gd name="connsiteX4" fmla="*/ 0 w 1609572"/>
                <a:gd name="connsiteY4" fmla="*/ 0 h 86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572" h="860383">
                  <a:moveTo>
                    <a:pt x="0" y="0"/>
                  </a:moveTo>
                  <a:lnTo>
                    <a:pt x="1609572" y="0"/>
                  </a:lnTo>
                  <a:lnTo>
                    <a:pt x="1609572" y="860383"/>
                  </a:lnTo>
                  <a:lnTo>
                    <a:pt x="0" y="86038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7532" tIns="128016" rIns="128016" bIns="128016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smtClean="0"/>
                <a:t>That is a   pink cotton         tong</a:t>
              </a:r>
              <a:r>
                <a:rPr lang="en-US" b="1" dirty="0"/>
                <a:t> </a:t>
              </a:r>
              <a:r>
                <a:rPr lang="en-US" b="1" dirty="0" smtClean="0"/>
                <a:t>and a pink pair of shoes.</a:t>
              </a:r>
              <a:endParaRPr lang="en-US" sz="1800" b="1" kern="1200" dirty="0"/>
            </a:p>
          </p:txBody>
        </p:sp>
        <p:sp>
          <p:nvSpPr>
            <p:cNvPr id="30" name="29 Forma libre"/>
            <p:cNvSpPr/>
            <p:nvPr/>
          </p:nvSpPr>
          <p:spPr>
            <a:xfrm>
              <a:off x="2747943" y="4083230"/>
              <a:ext cx="1637535" cy="1953303"/>
            </a:xfrm>
            <a:custGeom>
              <a:avLst/>
              <a:gdLst>
                <a:gd name="connsiteX0" fmla="*/ 0 w 1637535"/>
                <a:gd name="connsiteY0" fmla="*/ 0 h 1953303"/>
                <a:gd name="connsiteX1" fmla="*/ 1637535 w 1637535"/>
                <a:gd name="connsiteY1" fmla="*/ 0 h 1953303"/>
                <a:gd name="connsiteX2" fmla="*/ 1637535 w 1637535"/>
                <a:gd name="connsiteY2" fmla="*/ 1953303 h 1953303"/>
                <a:gd name="connsiteX3" fmla="*/ 0 w 1637535"/>
                <a:gd name="connsiteY3" fmla="*/ 1953303 h 1953303"/>
                <a:gd name="connsiteX4" fmla="*/ 0 w 1637535"/>
                <a:gd name="connsiteY4" fmla="*/ 0 h 195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7535" h="1953303">
                  <a:moveTo>
                    <a:pt x="0" y="0"/>
                  </a:moveTo>
                  <a:lnTo>
                    <a:pt x="1637535" y="0"/>
                  </a:lnTo>
                  <a:lnTo>
                    <a:pt x="1637535" y="1953303"/>
                  </a:lnTo>
                  <a:lnTo>
                    <a:pt x="0" y="195330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2005" tIns="227584" rIns="227585" bIns="227584" numCol="1" spcCol="1270" anchor="ctr" anchorCtr="0">
              <a:noAutofit/>
            </a:bodyPr>
            <a:lstStyle/>
            <a:p>
              <a:pPr lvl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kern="1200" dirty="0"/>
            </a:p>
          </p:txBody>
        </p:sp>
        <p:sp>
          <p:nvSpPr>
            <p:cNvPr id="31" name="30 Forma libre"/>
            <p:cNvSpPr/>
            <p:nvPr/>
          </p:nvSpPr>
          <p:spPr>
            <a:xfrm>
              <a:off x="1806542" y="2813638"/>
              <a:ext cx="1103363" cy="1351838"/>
            </a:xfrm>
            <a:custGeom>
              <a:avLst/>
              <a:gdLst>
                <a:gd name="connsiteX0" fmla="*/ 0 w 1103363"/>
                <a:gd name="connsiteY0" fmla="*/ 675919 h 1351838"/>
                <a:gd name="connsiteX1" fmla="*/ 551682 w 1103363"/>
                <a:gd name="connsiteY1" fmla="*/ 0 h 1351838"/>
                <a:gd name="connsiteX2" fmla="*/ 1103364 w 1103363"/>
                <a:gd name="connsiteY2" fmla="*/ 675919 h 1351838"/>
                <a:gd name="connsiteX3" fmla="*/ 551682 w 1103363"/>
                <a:gd name="connsiteY3" fmla="*/ 1351838 h 1351838"/>
                <a:gd name="connsiteX4" fmla="*/ 0 w 1103363"/>
                <a:gd name="connsiteY4" fmla="*/ 675919 h 135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3363" h="1351838">
                  <a:moveTo>
                    <a:pt x="0" y="675919"/>
                  </a:moveTo>
                  <a:cubicBezTo>
                    <a:pt x="0" y="302619"/>
                    <a:pt x="246996" y="0"/>
                    <a:pt x="551682" y="0"/>
                  </a:cubicBezTo>
                  <a:cubicBezTo>
                    <a:pt x="856368" y="0"/>
                    <a:pt x="1103364" y="302619"/>
                    <a:pt x="1103364" y="675919"/>
                  </a:cubicBezTo>
                  <a:cubicBezTo>
                    <a:pt x="1103364" y="1049219"/>
                    <a:pt x="856368" y="1351838"/>
                    <a:pt x="551682" y="1351838"/>
                  </a:cubicBezTo>
                  <a:cubicBezTo>
                    <a:pt x="246996" y="1351838"/>
                    <a:pt x="0" y="1049219"/>
                    <a:pt x="0" y="67591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1584" tIns="197972" rIns="161584" bIns="197972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Far/dis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tant</a:t>
              </a:r>
              <a:endParaRPr lang="en-US" sz="2000" kern="1200" dirty="0"/>
            </a:p>
          </p:txBody>
        </p:sp>
      </p:grpSp>
      <p:sp>
        <p:nvSpPr>
          <p:cNvPr id="8" name="7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498975" cy="8032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Plural</a:t>
            </a:r>
            <a:endParaRPr lang="en-US" dirty="0"/>
          </a:p>
        </p:txBody>
      </p:sp>
      <p:pic>
        <p:nvPicPr>
          <p:cNvPr id="13" name="12 Marcador de contenido"/>
          <p:cNvPicPr>
            <a:picLocks noGrp="1" noChangeAspect="1"/>
          </p:cNvPicPr>
          <p:nvPr>
            <p:ph sz="quarter" idx="4"/>
          </p:nvPr>
        </p:nvPicPr>
        <p:blipFill>
          <a:blip r:embed="rId2">
            <a:clrChange>
              <a:clrFrom>
                <a:srgbClr val="78CBF7"/>
              </a:clrFrom>
              <a:clrTo>
                <a:srgbClr val="78CB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44" y="5077968"/>
            <a:ext cx="744538" cy="962936"/>
          </a:xfrm>
        </p:spPr>
      </p:pic>
      <p:pic>
        <p:nvPicPr>
          <p:cNvPr id="16" name="1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906" y="4142214"/>
            <a:ext cx="1091224" cy="1084965"/>
          </a:xfrm>
          <a:prstGeom prst="rect">
            <a:avLst/>
          </a:prstGeom>
        </p:spPr>
      </p:pic>
      <p:sp>
        <p:nvSpPr>
          <p:cNvPr id="17" name="16 Flecha derecha"/>
          <p:cNvSpPr/>
          <p:nvPr/>
        </p:nvSpPr>
        <p:spPr>
          <a:xfrm rot="3203811" flipH="1">
            <a:off x="3821312" y="5681660"/>
            <a:ext cx="359636" cy="26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17 Diagrama"/>
          <p:cNvGraphicFramePr/>
          <p:nvPr>
            <p:extLst>
              <p:ext uri="{D42A27DB-BD31-4B8C-83A1-F6EECF244321}">
                <p14:modId xmlns:p14="http://schemas.microsoft.com/office/powerpoint/2010/main" val="3522203692"/>
              </p:ext>
            </p:extLst>
          </p:nvPr>
        </p:nvGraphicFramePr>
        <p:xfrm>
          <a:off x="4364338" y="2057400"/>
          <a:ext cx="4779662" cy="480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9" name="18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218" y="4022243"/>
            <a:ext cx="2014564" cy="2212848"/>
          </a:xfrm>
          <a:prstGeom prst="rect">
            <a:avLst/>
          </a:prstGeom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215" y="4617583"/>
            <a:ext cx="2012494" cy="1609602"/>
          </a:xfrm>
          <a:prstGeom prst="rect">
            <a:avLst/>
          </a:prstGeom>
        </p:spPr>
      </p:pic>
      <p:sp>
        <p:nvSpPr>
          <p:cNvPr id="21" name="20 Flecha derecha"/>
          <p:cNvSpPr/>
          <p:nvPr/>
        </p:nvSpPr>
        <p:spPr>
          <a:xfrm rot="6350557">
            <a:off x="8337430" y="4924831"/>
            <a:ext cx="454738" cy="2701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Flecha derecha"/>
          <p:cNvSpPr/>
          <p:nvPr/>
        </p:nvSpPr>
        <p:spPr>
          <a:xfrm rot="18755759">
            <a:off x="4718977" y="5821334"/>
            <a:ext cx="436084" cy="263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Flecha derecha"/>
          <p:cNvSpPr/>
          <p:nvPr/>
        </p:nvSpPr>
        <p:spPr>
          <a:xfrm flipH="1">
            <a:off x="1390141" y="5524920"/>
            <a:ext cx="601852" cy="3568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CuadroTexto"/>
          <p:cNvSpPr txBox="1"/>
          <p:nvPr/>
        </p:nvSpPr>
        <p:spPr>
          <a:xfrm>
            <a:off x="6927810" y="3181228"/>
            <a:ext cx="777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Close/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Near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2 Terminador"/>
          <p:cNvSpPr/>
          <p:nvPr/>
        </p:nvSpPr>
        <p:spPr>
          <a:xfrm>
            <a:off x="1887988" y="6235091"/>
            <a:ext cx="2326235" cy="470509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Click 4 times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7274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Demonstratives in </a:t>
            </a:r>
            <a:r>
              <a:rPr lang="en-US" dirty="0" err="1" smtClean="0"/>
              <a:t>Wh</a:t>
            </a:r>
            <a:r>
              <a:rPr lang="en-US" dirty="0" smtClean="0"/>
              <a:t> Questions and answers 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800" dirty="0" err="1" smtClean="0"/>
              <a:t>Wh</a:t>
            </a:r>
            <a:r>
              <a:rPr lang="en-US" sz="2800" dirty="0" smtClean="0"/>
              <a:t> Questions:</a:t>
            </a:r>
            <a:endParaRPr lang="en-US" sz="28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What is this, Mathew?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Who has that blue pen of mine?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Where are these taking place?</a:t>
            </a:r>
          </a:p>
          <a:p>
            <a:r>
              <a:rPr lang="en-US" dirty="0" smtClean="0"/>
              <a:t>Why are those kids crying?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800" dirty="0" err="1" smtClean="0"/>
              <a:t>Wh</a:t>
            </a:r>
            <a:r>
              <a:rPr lang="en-US" sz="2800" dirty="0" smtClean="0"/>
              <a:t>: Answers</a:t>
            </a:r>
            <a:endParaRPr lang="en-US" sz="2800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dirty="0" smtClean="0"/>
              <a:t>This is a leather wallet.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 have that blue pen of yours.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These are taking place at the ball room.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Those kids are crying cause they are tired.</a:t>
            </a:r>
            <a:endParaRPr lang="en-US" dirty="0"/>
          </a:p>
        </p:txBody>
      </p:sp>
      <p:sp>
        <p:nvSpPr>
          <p:cNvPr id="7" name="6 Terminador"/>
          <p:cNvSpPr/>
          <p:nvPr/>
        </p:nvSpPr>
        <p:spPr>
          <a:xfrm>
            <a:off x="838200" y="6019800"/>
            <a:ext cx="3352800" cy="685800"/>
          </a:xfrm>
          <a:prstGeom prst="flowChartTermina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Click  8 times to see examples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6013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Yes/No questions and answers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Questions</a:t>
            </a:r>
            <a:endParaRPr lang="en-US" sz="36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Are these glass or plastic  birds?</a:t>
            </a:r>
          </a:p>
          <a:p>
            <a:r>
              <a:rPr lang="en-US" dirty="0" smtClean="0"/>
              <a:t>Is this a black leather purse?</a:t>
            </a:r>
          </a:p>
          <a:p>
            <a:endParaRPr lang="en-US" dirty="0"/>
          </a:p>
          <a:p>
            <a:r>
              <a:rPr lang="en-US" dirty="0" smtClean="0"/>
              <a:t>Are those mahogany wooden doors?</a:t>
            </a:r>
          </a:p>
          <a:p>
            <a:endParaRPr lang="en-US" dirty="0"/>
          </a:p>
          <a:p>
            <a:r>
              <a:rPr lang="en-US" dirty="0" smtClean="0"/>
              <a:t>Is that a pink rubber boot?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Answers</a:t>
            </a:r>
            <a:endParaRPr lang="en-US" sz="3600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dirty="0" smtClean="0"/>
              <a:t>These aren’t glass or plastic. They’re white fiber.</a:t>
            </a:r>
          </a:p>
          <a:p>
            <a:r>
              <a:rPr lang="en-US" dirty="0" smtClean="0"/>
              <a:t>No, this is a  black wooden purse.</a:t>
            </a:r>
          </a:p>
          <a:p>
            <a:r>
              <a:rPr lang="en-US" dirty="0" smtClean="0"/>
              <a:t>No those aren’t mahogany wooden doors. They are dark brown plywood doors.</a:t>
            </a:r>
          </a:p>
          <a:p>
            <a:r>
              <a:rPr lang="en-US" dirty="0" smtClean="0"/>
              <a:t>No, that isn’t a pink rubber boot. It’s a </a:t>
            </a:r>
            <a:r>
              <a:rPr lang="en-US" smtClean="0"/>
              <a:t>pink leather </a:t>
            </a:r>
            <a:r>
              <a:rPr lang="en-US" dirty="0" smtClean="0"/>
              <a:t>boot.</a:t>
            </a:r>
            <a:endParaRPr lang="en-US" dirty="0"/>
          </a:p>
        </p:txBody>
      </p:sp>
      <p:sp>
        <p:nvSpPr>
          <p:cNvPr id="7" name="6 Terminador"/>
          <p:cNvSpPr/>
          <p:nvPr/>
        </p:nvSpPr>
        <p:spPr>
          <a:xfrm>
            <a:off x="762000" y="6096000"/>
            <a:ext cx="2590800" cy="609600"/>
          </a:xfrm>
          <a:prstGeom prst="flowChartTermina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 4 times to see the answers.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999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2514600" y="0"/>
            <a:ext cx="3429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Shapes</a:t>
            </a:r>
            <a:endParaRPr lang="en-US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3400"/>
            <a:ext cx="8397240" cy="5791200"/>
          </a:xfrm>
          <a:prstGeom prst="rect">
            <a:avLst/>
          </a:prstGeom>
        </p:spPr>
      </p:pic>
      <p:sp>
        <p:nvSpPr>
          <p:cNvPr id="9" name="8 Terminador"/>
          <p:cNvSpPr/>
          <p:nvPr/>
        </p:nvSpPr>
        <p:spPr>
          <a:xfrm>
            <a:off x="609600" y="6324600"/>
            <a:ext cx="2971800" cy="381000"/>
          </a:xfrm>
          <a:prstGeom prst="flowChartTerminator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Taken from Internet.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8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Shapes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752480"/>
            <a:ext cx="8229600" cy="594540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This        black diamond has a </a:t>
            </a:r>
            <a:r>
              <a:rPr lang="en-US" b="1" dirty="0" smtClean="0"/>
              <a:t>rhomboid</a:t>
            </a:r>
            <a:r>
              <a:rPr lang="en-US" dirty="0" smtClean="0"/>
              <a:t> shape.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Mom likes these                 types of </a:t>
            </a:r>
            <a:r>
              <a:rPr lang="en-US" b="1" dirty="0" smtClean="0"/>
              <a:t>trapezoid </a:t>
            </a:r>
            <a:r>
              <a:rPr lang="en-US" dirty="0" smtClean="0"/>
              <a:t>earrings.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That wooden </a:t>
            </a:r>
            <a:r>
              <a:rPr lang="en-US" b="1" dirty="0" smtClean="0"/>
              <a:t>oval</a:t>
            </a:r>
            <a:r>
              <a:rPr lang="en-US" dirty="0" smtClean="0"/>
              <a:t>                       </a:t>
            </a:r>
            <a:r>
              <a:rPr lang="en-US" dirty="0"/>
              <a:t> </a:t>
            </a:r>
            <a:r>
              <a:rPr lang="en-US" dirty="0" smtClean="0"/>
              <a:t>   cutting board                     is not too hygienic.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This </a:t>
            </a:r>
            <a:r>
              <a:rPr lang="en-US" b="1" dirty="0" smtClean="0"/>
              <a:t>cubic</a:t>
            </a:r>
            <a:r>
              <a:rPr lang="en-US" dirty="0" smtClean="0"/>
              <a:t>                orange presentation is nice.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She loves </a:t>
            </a:r>
            <a:r>
              <a:rPr lang="en-US" b="1" dirty="0" smtClean="0"/>
              <a:t>hexagonal</a:t>
            </a:r>
            <a:r>
              <a:rPr lang="en-US" dirty="0" smtClean="0"/>
              <a:t>                 shaped objects.</a:t>
            </a:r>
          </a:p>
          <a:p>
            <a:endParaRPr lang="en-US" dirty="0" smtClean="0"/>
          </a:p>
          <a:p>
            <a:r>
              <a:rPr lang="en-US" dirty="0" smtClean="0"/>
              <a:t>Most pens have </a:t>
            </a:r>
            <a:r>
              <a:rPr lang="en-US" b="1" dirty="0" smtClean="0"/>
              <a:t>cylindrical</a:t>
            </a:r>
            <a:r>
              <a:rPr lang="en-US" dirty="0" smtClean="0"/>
              <a:t>                  shapes.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78" y="634357"/>
            <a:ext cx="526359" cy="58484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00" y="1219200"/>
            <a:ext cx="1181100" cy="966788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850" y="2487335"/>
            <a:ext cx="1704468" cy="120015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732550"/>
            <a:ext cx="1110523" cy="1110523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850" y="4843073"/>
            <a:ext cx="1242850" cy="897744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747" y="5778564"/>
            <a:ext cx="1303142" cy="755381"/>
          </a:xfrm>
          <a:prstGeom prst="rect">
            <a:avLst/>
          </a:prstGeom>
        </p:spPr>
      </p:pic>
      <p:sp>
        <p:nvSpPr>
          <p:cNvPr id="10" name="9 Terminador"/>
          <p:cNvSpPr/>
          <p:nvPr/>
        </p:nvSpPr>
        <p:spPr>
          <a:xfrm>
            <a:off x="6705600" y="45204"/>
            <a:ext cx="2438400" cy="589153"/>
          </a:xfrm>
          <a:prstGeom prst="flowChartTermina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Click for illustrations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7263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2938</TotalTime>
  <Words>431</Words>
  <Application>Microsoft Office PowerPoint</Application>
  <PresentationFormat>Presentación en pantalla (4:3)</PresentationFormat>
  <Paragraphs>128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Summary Week#12: Describing Things by Colors</vt:lpstr>
      <vt:lpstr>Colors</vt:lpstr>
      <vt:lpstr>Objects can be  of Different Materials</vt:lpstr>
      <vt:lpstr>Demonstrative Pronouns</vt:lpstr>
      <vt:lpstr>Demonstratives in Wh Questions and answers </vt:lpstr>
      <vt:lpstr>Yes/No questions and answers</vt:lpstr>
      <vt:lpstr>Shapes</vt:lpstr>
      <vt:lpstr>Examples of Shapes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Week#12: Describing Things by Colors</dc:title>
  <dc:creator>Iris Moore</dc:creator>
  <cp:lastModifiedBy>Iris Moore</cp:lastModifiedBy>
  <cp:revision>90</cp:revision>
  <dcterms:created xsi:type="dcterms:W3CDTF">2014-11-10T21:57:31Z</dcterms:created>
  <dcterms:modified xsi:type="dcterms:W3CDTF">2015-02-13T20:31:10Z</dcterms:modified>
</cp:coreProperties>
</file>