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9" r:id="rId2"/>
    <p:sldId id="270" r:id="rId3"/>
    <p:sldId id="272" r:id="rId4"/>
    <p:sldId id="271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AA485-030A-4024-8E16-F576C605470A}" type="datetimeFigureOut">
              <a:rPr lang="es-ES" smtClean="0"/>
              <a:pPr/>
              <a:t>19/11/2017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8C599-6193-4095-B626-7C804A2F806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Ciencia y tecnología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8C599-6193-4095-B626-7C804A2F8060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9F4CF-AA4F-4BB5-8C90-ED419DB68D4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FE3CA-66AA-4F76-85D7-339C7CA807E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74FED-5FD1-4105-947F-D607484C99A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19017-84BC-4580-8054-BCC39B5A66F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2250E-127C-453F-A3AF-908BD923EAF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8B2BB-8238-4CA9-B3EA-DC1B8B206C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4DB6E-13BC-4224-86D6-F3A9DC7B014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F31B-04B8-41CB-8532-5AD5DFBD3C3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9BCD7-2D90-4390-83A4-5F2868C74D9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97642-F1D9-44C3-A0E0-37C3E845BE2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79883-43C1-492F-82D3-4CBF07B4284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5942D8-CCF8-4672-9EE7-97CBD448327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r>
              <a:rPr lang="es-ES" dirty="0" smtClean="0"/>
              <a:t>Ciencia y tecnología</a:t>
            </a:r>
            <a:endParaRPr lang="es-ES" dirty="0"/>
          </a:p>
        </p:txBody>
      </p:sp>
      <p:pic>
        <p:nvPicPr>
          <p:cNvPr id="4" name="3 Marcador de contenido" descr="http://notedetengas.es/wp-content/uploads/2009/04/robot-y-mujer-ok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684516">
            <a:off x="5409942" y="1971055"/>
            <a:ext cx="2089628" cy="218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mauronunes.com.br/wp-content/uploads/2012/02/Exigencias-Mundo-Moderno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20162348">
            <a:off x="716309" y="2175616"/>
            <a:ext cx="3719893" cy="185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576899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Actualmente vivimos en un mundo de </a:t>
            </a:r>
          </a:p>
          <a:p>
            <a:pPr>
              <a:buNone/>
            </a:pPr>
            <a:r>
              <a:rPr lang="es-ES" dirty="0" smtClean="0"/>
              <a:t>constante cambios en donde la ciencia y la </a:t>
            </a:r>
          </a:p>
          <a:p>
            <a:pPr>
              <a:buNone/>
            </a:pPr>
            <a:r>
              <a:rPr lang="es-ES" dirty="0" smtClean="0"/>
              <a:t>tecnología se han hecho presentes para</a:t>
            </a:r>
          </a:p>
          <a:p>
            <a:pPr>
              <a:buNone/>
            </a:pPr>
            <a:r>
              <a:rPr lang="es-ES" dirty="0" smtClean="0"/>
              <a:t>facilitar y mejorar la calidad de vida del ser </a:t>
            </a:r>
          </a:p>
          <a:p>
            <a:pPr>
              <a:buNone/>
            </a:pPr>
            <a:r>
              <a:rPr lang="es-ES" dirty="0" smtClean="0"/>
              <a:t>humano.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/>
          <a:lstStyle/>
          <a:p>
            <a:pPr>
              <a:buNone/>
            </a:pPr>
            <a:r>
              <a:rPr lang="es-ES" i="1" dirty="0" smtClean="0"/>
              <a:t>Beneficios de la  ciencia y la tecnología</a:t>
            </a:r>
          </a:p>
          <a:p>
            <a:pPr>
              <a:buNone/>
            </a:pPr>
            <a:r>
              <a:rPr lang="es-ES" dirty="0" smtClean="0"/>
              <a:t>Con la invención del microscopio se abrió </a:t>
            </a:r>
          </a:p>
          <a:p>
            <a:pPr>
              <a:buNone/>
            </a:pPr>
            <a:r>
              <a:rPr lang="es-ES" dirty="0" smtClean="0"/>
              <a:t>una gran ventana al mundo al conocer a </a:t>
            </a:r>
          </a:p>
          <a:p>
            <a:pPr>
              <a:buNone/>
            </a:pPr>
            <a:r>
              <a:rPr lang="es-ES" dirty="0" smtClean="0"/>
              <a:t>través de este, la existencia de</a:t>
            </a:r>
          </a:p>
          <a:p>
            <a:pPr>
              <a:buNone/>
            </a:pPr>
            <a:r>
              <a:rPr lang="es-ES" dirty="0" smtClean="0"/>
              <a:t>microorganismos, causantes de </a:t>
            </a:r>
          </a:p>
          <a:p>
            <a:pPr>
              <a:buNone/>
            </a:pPr>
            <a:r>
              <a:rPr lang="es-ES" dirty="0" smtClean="0"/>
              <a:t>enfermedades.</a:t>
            </a:r>
          </a:p>
          <a:p>
            <a:pPr>
              <a:buNone/>
            </a:pPr>
            <a:r>
              <a:rPr lang="es-ES" dirty="0" smtClean="0"/>
              <a:t>Se reveló la manera de como prevenir, tratar </a:t>
            </a:r>
          </a:p>
          <a:p>
            <a:pPr>
              <a:buNone/>
            </a:pPr>
            <a:r>
              <a:rPr lang="es-ES" dirty="0" smtClean="0"/>
              <a:t>y curar algunas de esas enfermedades.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pasteurización de la leche, la potabilidad</a:t>
            </a:r>
          </a:p>
          <a:p>
            <a:pPr>
              <a:buNone/>
            </a:pPr>
            <a:r>
              <a:rPr lang="es-ES" dirty="0" smtClean="0"/>
              <a:t>del agua, las vacunas y algunos </a:t>
            </a:r>
          </a:p>
          <a:p>
            <a:pPr>
              <a:buNone/>
            </a:pPr>
            <a:r>
              <a:rPr lang="es-ES" dirty="0" smtClean="0"/>
              <a:t>medicamentos.</a:t>
            </a:r>
          </a:p>
          <a:p>
            <a:pPr>
              <a:buNone/>
            </a:pPr>
            <a:r>
              <a:rPr lang="es-ES" dirty="0" smtClean="0"/>
              <a:t>En la agricultura y ganadería: alimentos para</a:t>
            </a:r>
          </a:p>
          <a:p>
            <a:pPr>
              <a:buNone/>
            </a:pPr>
            <a:r>
              <a:rPr lang="es-ES" dirty="0" smtClean="0"/>
              <a:t>la subsistencia se obtienen de animales y</a:t>
            </a:r>
          </a:p>
          <a:p>
            <a:pPr>
              <a:buNone/>
            </a:pPr>
            <a:r>
              <a:rPr lang="es-ES" dirty="0" smtClean="0"/>
              <a:t>plantas, obteniendo así mayores</a:t>
            </a:r>
          </a:p>
          <a:p>
            <a:pPr>
              <a:buNone/>
            </a:pPr>
            <a:r>
              <a:rPr lang="es-ES" dirty="0" smtClean="0"/>
              <a:t>rendimientos  altos y de buena calidad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 través de la ciencia y la tecnología se ha</a:t>
            </a:r>
          </a:p>
          <a:p>
            <a:pPr>
              <a:buNone/>
            </a:pPr>
            <a:r>
              <a:rPr lang="es-ES" dirty="0" smtClean="0"/>
              <a:t>logrado adquirir fertilizantes que enriquecen</a:t>
            </a:r>
          </a:p>
          <a:p>
            <a:pPr>
              <a:buNone/>
            </a:pPr>
            <a:r>
              <a:rPr lang="es-ES" dirty="0" smtClean="0"/>
              <a:t>el suelo, pesticidas para eliminar malezas,</a:t>
            </a:r>
          </a:p>
          <a:p>
            <a:pPr>
              <a:buNone/>
            </a:pPr>
            <a:r>
              <a:rPr lang="es-ES" dirty="0" smtClean="0"/>
              <a:t>medicamentos para el ganado y así poderlo</a:t>
            </a:r>
          </a:p>
          <a:p>
            <a:pPr>
              <a:buNone/>
            </a:pPr>
            <a:r>
              <a:rPr lang="es-ES" dirty="0" smtClean="0"/>
              <a:t>mantener sano, también introducir</a:t>
            </a:r>
          </a:p>
          <a:p>
            <a:pPr>
              <a:buNone/>
            </a:pPr>
            <a:r>
              <a:rPr lang="es-ES" dirty="0" smtClean="0"/>
              <a:t>maquinaría y equipo relacionado con la producción de planta o productos vegetales.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14290"/>
            <a:ext cx="8186766" cy="591187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En el campo de las  nutrición se preservan</a:t>
            </a:r>
          </a:p>
          <a:p>
            <a:pPr>
              <a:buNone/>
            </a:pPr>
            <a:r>
              <a:rPr lang="es-ES" dirty="0" smtClean="0"/>
              <a:t>alimentos por tiempo manteniendo sus</a:t>
            </a:r>
          </a:p>
          <a:p>
            <a:pPr>
              <a:buNone/>
            </a:pPr>
            <a:r>
              <a:rPr lang="es-ES" dirty="0" smtClean="0"/>
              <a:t>nutrientes alimenticios.</a:t>
            </a:r>
          </a:p>
          <a:p>
            <a:pPr>
              <a:buNone/>
            </a:pPr>
            <a:r>
              <a:rPr lang="es-ES" dirty="0" smtClean="0"/>
              <a:t>Transporte y comunicaciones la invención</a:t>
            </a:r>
          </a:p>
          <a:p>
            <a:pPr>
              <a:buNone/>
            </a:pPr>
            <a:r>
              <a:rPr lang="es-ES" dirty="0" smtClean="0"/>
              <a:t>de la máquina de vapor  surgieron grandes</a:t>
            </a:r>
          </a:p>
          <a:p>
            <a:pPr>
              <a:buNone/>
            </a:pPr>
            <a:r>
              <a:rPr lang="es-ES" dirty="0" smtClean="0"/>
              <a:t>cambios en la vida de los seres humanos,</a:t>
            </a:r>
          </a:p>
          <a:p>
            <a:pPr>
              <a:buNone/>
            </a:pPr>
            <a:r>
              <a:rPr lang="es-ES" dirty="0" smtClean="0"/>
              <a:t>tanto en el campo de las comunicaciones, </a:t>
            </a:r>
          </a:p>
          <a:p>
            <a:pPr>
              <a:buNone/>
            </a:pPr>
            <a:r>
              <a:rPr lang="es-ES" dirty="0" smtClean="0"/>
              <a:t>Como en el desarrollo industrial y comercial.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adelanto y el perfeccionamiento de las</a:t>
            </a:r>
          </a:p>
          <a:p>
            <a:pPr>
              <a:buNone/>
            </a:pPr>
            <a:r>
              <a:rPr lang="es-ES" dirty="0" smtClean="0"/>
              <a:t>máquinas,  bicicletas, trenes, automóviles,</a:t>
            </a:r>
          </a:p>
          <a:p>
            <a:pPr>
              <a:buNone/>
            </a:pPr>
            <a:r>
              <a:rPr lang="es-ES" dirty="0" smtClean="0"/>
              <a:t>aviones,  veleros, barcos, entre otros, han</a:t>
            </a:r>
          </a:p>
          <a:p>
            <a:pPr>
              <a:buNone/>
            </a:pPr>
            <a:r>
              <a:rPr lang="es-ES" dirty="0" smtClean="0"/>
              <a:t>facilitado el transporte, y el intercambio de</a:t>
            </a:r>
          </a:p>
          <a:p>
            <a:pPr>
              <a:buNone/>
            </a:pPr>
            <a:r>
              <a:rPr lang="es-ES" dirty="0" smtClean="0"/>
              <a:t>productos de un pueblo a otro o de un país a</a:t>
            </a:r>
          </a:p>
          <a:p>
            <a:pPr>
              <a:buNone/>
            </a:pPr>
            <a:r>
              <a:rPr lang="es-ES" dirty="0" smtClean="0"/>
              <a:t>otro. 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telecomunicaciones han</a:t>
            </a:r>
          </a:p>
          <a:p>
            <a:pPr>
              <a:buNone/>
            </a:pPr>
            <a:r>
              <a:rPr lang="es-ES" dirty="0" smtClean="0"/>
              <a:t>transformado por completo en este campo</a:t>
            </a:r>
          </a:p>
          <a:p>
            <a:pPr>
              <a:buNone/>
            </a:pPr>
            <a:r>
              <a:rPr lang="es-ES" dirty="0" smtClean="0"/>
              <a:t>hoy contamos con Email, Whatsapp,</a:t>
            </a:r>
          </a:p>
          <a:p>
            <a:pPr>
              <a:buNone/>
            </a:pPr>
            <a:r>
              <a:rPr lang="es-ES" dirty="0" smtClean="0"/>
              <a:t>Facebook, Twitter, Tuenti, </a:t>
            </a:r>
            <a:r>
              <a:rPr lang="es-ES" dirty="0" err="1" smtClean="0"/>
              <a:t>Tablets</a:t>
            </a:r>
            <a:r>
              <a:rPr lang="es-ES" dirty="0" smtClean="0"/>
              <a:t> entre</a:t>
            </a:r>
          </a:p>
          <a:p>
            <a:pPr>
              <a:buNone/>
            </a:pPr>
            <a:r>
              <a:rPr lang="es-ES" dirty="0" smtClean="0"/>
              <a:t>otros por lo tanto estar al otro extremo del</a:t>
            </a:r>
          </a:p>
          <a:p>
            <a:pPr>
              <a:buNone/>
            </a:pPr>
            <a:r>
              <a:rPr lang="es-ES" dirty="0" smtClean="0"/>
              <a:t> mundo con otras personas es fascinante,</a:t>
            </a:r>
          </a:p>
          <a:p>
            <a:pPr>
              <a:buNone/>
            </a:pPr>
            <a:r>
              <a:rPr lang="es-ES" dirty="0" smtClean="0"/>
              <a:t> las señales satelitales nos enlazan visual y </a:t>
            </a:r>
          </a:p>
          <a:p>
            <a:pPr>
              <a:buNone/>
            </a:pPr>
            <a:r>
              <a:rPr lang="es-ES" dirty="0" smtClean="0"/>
              <a:t>auditivamente con personas que se</a:t>
            </a:r>
          </a:p>
          <a:p>
            <a:pPr>
              <a:buNone/>
            </a:pPr>
            <a:r>
              <a:rPr lang="es-ES" dirty="0" smtClean="0"/>
              <a:t>encuentran en lugares lejanos.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85728"/>
            <a:ext cx="8443914" cy="5740409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vida evoluciona a grandes pasos gracias a</a:t>
            </a:r>
          </a:p>
          <a:p>
            <a:pPr>
              <a:buNone/>
            </a:pPr>
            <a:r>
              <a:rPr lang="es-ES" dirty="0" smtClean="0"/>
              <a:t>la ciencia y la tecnología.</a:t>
            </a:r>
          </a:p>
          <a:p>
            <a:pPr>
              <a:buNone/>
            </a:pPr>
            <a:r>
              <a:rPr lang="es-ES" dirty="0" smtClean="0"/>
              <a:t>La tecnología nos está absorbiendo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2.gstatic.com/images?q=tbn:ANd9GcTWGn7JmE7mELS2zuG6CcE9AH5CQKJ5jm4uKkMV_rsB42XAeaT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14554"/>
            <a:ext cx="300039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Resultado de imagen para productos que se obtienen de la ciencia y la tecnologí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939256">
            <a:off x="6948417" y="2067251"/>
            <a:ext cx="1716583" cy="137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Resultado de imagen para productos que se obtienen de la ciencia y la tecnologí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20886425">
            <a:off x="1044344" y="4538455"/>
            <a:ext cx="2263997" cy="135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s://encrypted-tbn1.gstatic.com/images?q=tbn:ANd9GcR5g1PA1LOYiAC8VHJu98FvFfhn3H4biyuKWpVXDQtJpMO7VFvH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0769106">
            <a:off x="488019" y="1845349"/>
            <a:ext cx="192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Resultado de imagen para productos que se obtienen de la ciencia y la tecnología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136595">
            <a:off x="6056188" y="4229765"/>
            <a:ext cx="2573723" cy="168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http://www.metro.inter.edu/images/banner_ciencia_tecno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285729"/>
            <a:ext cx="557216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1.bp.blogspot.com/_Cx-b6hklX6A/TIZfo8fByjI/AAAAAAAAAAU/JH-UruHcorM/s400/ojo_naturaleza_web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251716">
            <a:off x="459276" y="1267027"/>
            <a:ext cx="3224787" cy="19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3.bp.blogspot.com/-gxc3TMiyidM/VQQfsKq96PI/AAAAAAAAAEc/I54H5XVwB18/s1600/image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153221">
            <a:off x="5241418" y="913433"/>
            <a:ext cx="2840601" cy="194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s://encrypted-tbn0.gstatic.com/images?q=tbn:ANd9GcTCtd9UVov47VKs_kPWnY1v0ABgdw9hTdinq02NXH5QFkqNuzWCG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565125">
            <a:off x="3144864" y="3318010"/>
            <a:ext cx="2842377" cy="2000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ES" dirty="0" smtClean="0"/>
              <a:t>La ciencia y la tecnología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697427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El término ciencia  viene del latín (scientia “conocimiento”).</a:t>
            </a:r>
          </a:p>
          <a:p>
            <a:pPr>
              <a:buNone/>
            </a:pPr>
            <a:r>
              <a:rPr lang="es-ES" sz="2800" dirty="0" smtClean="0"/>
              <a:t>La ciencia es el conjunto de conocimientos</a:t>
            </a:r>
          </a:p>
          <a:p>
            <a:pPr>
              <a:buNone/>
            </a:pPr>
            <a:r>
              <a:rPr lang="es-ES" sz="2800" dirty="0" smtClean="0"/>
              <a:t>estructurados sistemáticamente obtenidos a</a:t>
            </a:r>
          </a:p>
          <a:p>
            <a:pPr>
              <a:buNone/>
            </a:pPr>
            <a:r>
              <a:rPr lang="es-ES" sz="2800" dirty="0" smtClean="0"/>
              <a:t>través de la observación razonamiento y</a:t>
            </a:r>
          </a:p>
          <a:p>
            <a:pPr>
              <a:buNone/>
            </a:pPr>
            <a:r>
              <a:rPr lang="es-ES" sz="2800" dirty="0" smtClean="0"/>
              <a:t>experimentaciones en el ámbito científico.</a:t>
            </a:r>
          </a:p>
          <a:p>
            <a:pPr>
              <a:buNone/>
            </a:pPr>
            <a:endParaRPr lang="es-E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Frase de:</a:t>
            </a:r>
          </a:p>
          <a:p>
            <a:pPr>
              <a:buNone/>
            </a:pPr>
            <a:r>
              <a:rPr lang="es-ES" dirty="0" smtClean="0"/>
              <a:t>Einstein  “El día en que la tecnología</a:t>
            </a:r>
          </a:p>
          <a:p>
            <a:pPr>
              <a:buNone/>
            </a:pPr>
            <a:r>
              <a:rPr lang="es-ES" dirty="0" smtClean="0"/>
              <a:t>sobrepase la humanidad, tendremos una</a:t>
            </a:r>
          </a:p>
          <a:p>
            <a:pPr>
              <a:buNone/>
            </a:pPr>
            <a:r>
              <a:rPr lang="es-ES" dirty="0" smtClean="0"/>
              <a:t>generación de idiotas.”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572560" cy="5911873"/>
          </a:xfrm>
        </p:spPr>
        <p:txBody>
          <a:bodyPr/>
          <a:lstStyle/>
          <a:p>
            <a:pPr>
              <a:buNone/>
            </a:pPr>
            <a:endParaRPr lang="es-ES" smtClean="0"/>
          </a:p>
          <a:p>
            <a:pPr>
              <a:buNone/>
            </a:pPr>
            <a:r>
              <a:rPr lang="es-ES" smtClean="0"/>
              <a:t>A </a:t>
            </a:r>
            <a:r>
              <a:rPr lang="es-ES" dirty="0" smtClean="0"/>
              <a:t>partir de esto se crean preguntas, hipótesis, </a:t>
            </a:r>
          </a:p>
          <a:p>
            <a:pPr>
              <a:buNone/>
            </a:pPr>
            <a:r>
              <a:rPr lang="es-ES" dirty="0" smtClean="0"/>
              <a:t>se derivan principios, forman leyes generales </a:t>
            </a:r>
          </a:p>
          <a:p>
            <a:pPr>
              <a:buNone/>
            </a:pPr>
            <a:r>
              <a:rPr lang="es-ES" dirty="0" smtClean="0"/>
              <a:t>y sistemas organizados a través del método </a:t>
            </a:r>
          </a:p>
          <a:p>
            <a:pPr>
              <a:buNone/>
            </a:pPr>
            <a:r>
              <a:rPr lang="es-ES"/>
              <a:t>c</a:t>
            </a:r>
            <a:r>
              <a:rPr lang="es-ES" smtClean="0"/>
              <a:t>ientífico.</a:t>
            </a:r>
          </a:p>
          <a:p>
            <a:pPr>
              <a:buNone/>
            </a:pPr>
            <a:endParaRPr lang="es-ES" smtClean="0"/>
          </a:p>
          <a:p>
            <a:pPr>
              <a:buNone/>
            </a:pPr>
            <a:endParaRPr lang="es-ES" dirty="0" smtClean="0"/>
          </a:p>
        </p:txBody>
      </p:sp>
      <p:pic>
        <p:nvPicPr>
          <p:cNvPr id="9" name="8 Imagen" descr="http://ximages.net/images/697017544119069381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214686"/>
            <a:ext cx="371477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768997"/>
          </a:xfrm>
        </p:spPr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/>
          </a:p>
          <a:p>
            <a:pPr>
              <a:buNone/>
            </a:pPr>
            <a:r>
              <a:rPr lang="es-ES" sz="2800" dirty="0" smtClean="0"/>
              <a:t>La palabra tecnología proviene del griego</a:t>
            </a:r>
          </a:p>
          <a:p>
            <a:pPr>
              <a:buNone/>
            </a:pPr>
            <a:r>
              <a:rPr lang="es-ES" sz="2800" dirty="0" smtClean="0"/>
              <a:t>formada por</a:t>
            </a: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téchnē </a:t>
            </a: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s-E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τέχνη, arte, técnica </a:t>
            </a: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oficio</a:t>
            </a:r>
            <a:r>
              <a:rPr lang="es-E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que puede ser traducido como </a:t>
            </a: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destreza</a:t>
            </a:r>
            <a:r>
              <a:rPr lang="es-E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</a:p>
          <a:p>
            <a:pPr>
              <a:buNone/>
            </a:pPr>
            <a:r>
              <a:rPr lang="es-E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logía </a:t>
            </a:r>
            <a:r>
              <a:rPr lang="es-E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(λογία, el estudio de algo). </a:t>
            </a:r>
            <a:endParaRPr lang="es-E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714348" y="428604"/>
            <a:ext cx="8215370" cy="5697559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Tecnología es el conjunto de conocimientos</a:t>
            </a:r>
          </a:p>
          <a:p>
            <a:pPr>
              <a:buNone/>
            </a:pPr>
            <a:r>
              <a:rPr lang="es-ES" dirty="0" smtClean="0"/>
              <a:t>técnicos científicamente ordenados, los</a:t>
            </a:r>
          </a:p>
          <a:p>
            <a:pPr>
              <a:buNone/>
            </a:pPr>
            <a:r>
              <a:rPr lang="es-ES" dirty="0" smtClean="0"/>
              <a:t>cuales permiten diseñar, crear habilidades y</a:t>
            </a:r>
          </a:p>
          <a:p>
            <a:pPr>
              <a:buNone/>
            </a:pPr>
            <a:r>
              <a:rPr lang="es-ES" dirty="0" smtClean="0"/>
              <a:t>destrezas, permitiendo transformar el medio </a:t>
            </a:r>
          </a:p>
          <a:p>
            <a:pPr>
              <a:buNone/>
            </a:pPr>
            <a:r>
              <a:rPr lang="es-ES" dirty="0" smtClean="0"/>
              <a:t>para cubrir necesidades, anhelos y compulsiones humanas.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http://3.bp.blogspot.com/-2Y2fFzNpRBE/VKrM8ctt-7I/AAAAAAAAAvg/WkXOLhbA964/s1600/tecnolog%25C3%25ADa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927292">
            <a:off x="541922" y="2797374"/>
            <a:ext cx="3273775" cy="222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0" name="Picture 2" descr="Resultado de imagen para tecnolog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85728"/>
            <a:ext cx="5715040" cy="1714512"/>
          </a:xfrm>
          <a:prstGeom prst="rect">
            <a:avLst/>
          </a:prstGeom>
          <a:noFill/>
        </p:spPr>
      </p:pic>
      <p:pic>
        <p:nvPicPr>
          <p:cNvPr id="58372" name="Picture 4" descr="http://oaxacainformada.com/wp-content/uploads/2015/06/te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47537">
            <a:off x="5160617" y="2853564"/>
            <a:ext cx="3422761" cy="2175445"/>
          </a:xfrm>
          <a:prstGeom prst="rect">
            <a:avLst/>
          </a:prstGeom>
          <a:noFill/>
        </p:spPr>
      </p:pic>
      <p:pic>
        <p:nvPicPr>
          <p:cNvPr id="9" name="3 Marcador de contenido" descr="La tecnología nos está absorbiendo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880068">
            <a:off x="433015" y="3082537"/>
            <a:ext cx="1181573" cy="85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214290"/>
            <a:ext cx="8043890" cy="591187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ciencia y la tecnología constituyen</a:t>
            </a:r>
          </a:p>
          <a:p>
            <a:pPr>
              <a:buNone/>
            </a:pPr>
            <a:r>
              <a:rPr lang="es-ES" dirty="0" smtClean="0"/>
              <a:t>pilares de primer orden dentro de la </a:t>
            </a:r>
          </a:p>
          <a:p>
            <a:pPr>
              <a:buNone/>
            </a:pPr>
            <a:r>
              <a:rPr lang="es-ES" dirty="0"/>
              <a:t>e</a:t>
            </a:r>
            <a:r>
              <a:rPr lang="es-ES" dirty="0" smtClean="0"/>
              <a:t>structura cultural ya que ambas se </a:t>
            </a:r>
          </a:p>
          <a:p>
            <a:pPr>
              <a:buNone/>
            </a:pPr>
            <a:r>
              <a:rPr lang="es-ES" dirty="0" smtClean="0"/>
              <a:t>consideran inalterables hacia la evolución</a:t>
            </a:r>
          </a:p>
          <a:p>
            <a:pPr>
              <a:buNone/>
            </a:pPr>
            <a:r>
              <a:rPr lang="es-ES" dirty="0" smtClean="0"/>
              <a:t>de una sociedad.</a:t>
            </a:r>
          </a:p>
          <a:p>
            <a:pPr>
              <a:buNone/>
            </a:pPr>
            <a:r>
              <a:rPr lang="es-ES" dirty="0" smtClean="0"/>
              <a:t>Todo lo que modifica el pasado en la</a:t>
            </a:r>
          </a:p>
          <a:p>
            <a:pPr>
              <a:buNone/>
            </a:pPr>
            <a:r>
              <a:rPr lang="es-ES" dirty="0" smtClean="0"/>
              <a:t>historia de la humanidad y proyecta al ser</a:t>
            </a:r>
          </a:p>
          <a:p>
            <a:pPr>
              <a:buNone/>
            </a:pPr>
            <a:r>
              <a:rPr lang="es-ES" dirty="0" smtClean="0"/>
              <a:t>humana y a la especie hacia superiores</a:t>
            </a:r>
          </a:p>
          <a:p>
            <a:pPr>
              <a:buNone/>
            </a:pPr>
            <a:r>
              <a:rPr lang="es-ES" dirty="0" smtClean="0"/>
              <a:t>estados de civilización 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52"/>
            <a:ext cx="8329642" cy="5983311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ser humano siempre ha formado y</a:t>
            </a:r>
          </a:p>
          <a:p>
            <a:pPr>
              <a:buNone/>
            </a:pPr>
            <a:r>
              <a:rPr lang="es-ES" dirty="0" smtClean="0"/>
              <a:t>formará parte de la naturaleza como</a:t>
            </a:r>
          </a:p>
          <a:p>
            <a:pPr>
              <a:buNone/>
            </a:pPr>
            <a:r>
              <a:rPr lang="es-ES" dirty="0" smtClean="0"/>
              <a:t>también lo son el agua, el viento, las rocas,</a:t>
            </a:r>
          </a:p>
          <a:p>
            <a:pPr>
              <a:buNone/>
            </a:pPr>
            <a:r>
              <a:rPr lang="es-ES" dirty="0" smtClean="0"/>
              <a:t>el suelo, el fuego, las plantas ,los animales,</a:t>
            </a:r>
          </a:p>
          <a:p>
            <a:pPr>
              <a:buNone/>
            </a:pPr>
            <a:r>
              <a:rPr lang="es-ES" dirty="0" smtClean="0"/>
              <a:t>sin embargo, es el único que puede</a:t>
            </a:r>
          </a:p>
          <a:p>
            <a:pPr>
              <a:buNone/>
            </a:pPr>
            <a:r>
              <a:rPr lang="es-ES" dirty="0" smtClean="0"/>
              <a:t>transforma todo su entorno.</a:t>
            </a:r>
          </a:p>
          <a:p>
            <a:pPr>
              <a:buNone/>
            </a:pPr>
            <a:r>
              <a:rPr lang="es-ES" dirty="0" smtClean="0"/>
              <a:t>Desde su aparición en la faz de la Tierra es</a:t>
            </a:r>
          </a:p>
          <a:p>
            <a:pPr>
              <a:buNone/>
            </a:pPr>
            <a:r>
              <a:rPr lang="es-ES" dirty="0" smtClean="0"/>
              <a:t>él que ha demostrado su capacidad de </a:t>
            </a:r>
          </a:p>
          <a:p>
            <a:pPr>
              <a:buNone/>
            </a:pPr>
            <a:r>
              <a:rPr lang="es-ES" dirty="0" smtClean="0"/>
              <a:t>dominio y adaptación.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84043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También ha sabido aprovechar los recurso,</a:t>
            </a:r>
          </a:p>
          <a:p>
            <a:pPr>
              <a:buNone/>
            </a:pPr>
            <a:r>
              <a:rPr lang="es-ES" dirty="0" smtClean="0"/>
              <a:t>pasando las fronteras del planeta,</a:t>
            </a:r>
          </a:p>
          <a:p>
            <a:pPr>
              <a:buNone/>
            </a:pPr>
            <a:r>
              <a:rPr lang="es-ES" dirty="0" smtClean="0"/>
              <a:t>explorando el espacio exterior.</a:t>
            </a:r>
          </a:p>
          <a:p>
            <a:pPr>
              <a:buNone/>
            </a:pPr>
            <a:r>
              <a:rPr lang="es-ES" dirty="0" smtClean="0"/>
              <a:t>El hombre con su capacidad de lenguaje, y</a:t>
            </a:r>
          </a:p>
          <a:p>
            <a:pPr>
              <a:buNone/>
            </a:pPr>
            <a:r>
              <a:rPr lang="es-ES" dirty="0" smtClean="0"/>
              <a:t>comunicación y posición erguida y sobre</a:t>
            </a:r>
          </a:p>
          <a:p>
            <a:pPr>
              <a:buNone/>
            </a:pPr>
            <a:r>
              <a:rPr lang="es-ES" dirty="0" smtClean="0"/>
              <a:t>todo con su cerebro completo ha podido</a:t>
            </a:r>
          </a:p>
          <a:p>
            <a:pPr>
              <a:buNone/>
            </a:pPr>
            <a:r>
              <a:rPr lang="es-ES" dirty="0" smtClean="0"/>
              <a:t>determinar el desarrollo social, cultural  e intelectual al cual ha alcanzado conquistar.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691</Words>
  <Application>Microsoft Office PowerPoint</Application>
  <PresentationFormat>Presentación en pantalla (4:3)</PresentationFormat>
  <Paragraphs>110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Diseño predeterminado</vt:lpstr>
      <vt:lpstr>Ciencia y tecnología</vt:lpstr>
      <vt:lpstr>La ciencia y la tecnología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*</cp:lastModifiedBy>
  <cp:revision>124</cp:revision>
  <dcterms:created xsi:type="dcterms:W3CDTF">2010-05-23T14:28:12Z</dcterms:created>
  <dcterms:modified xsi:type="dcterms:W3CDTF">2017-11-19T21:16:25Z</dcterms:modified>
</cp:coreProperties>
</file>