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3" r:id="rId4"/>
    <p:sldId id="259" r:id="rId5"/>
    <p:sldId id="261" r:id="rId6"/>
    <p:sldId id="262" r:id="rId7"/>
    <p:sldId id="264" r:id="rId8"/>
    <p:sldId id="266" r:id="rId9"/>
    <p:sldId id="267" r:id="rId10"/>
    <p:sldId id="269" r:id="rId11"/>
    <p:sldId id="271" r:id="rId12"/>
    <p:sldId id="270" r:id="rId13"/>
    <p:sldId id="272" r:id="rId14"/>
    <p:sldId id="273" r:id="rId15"/>
    <p:sldId id="268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D59AA1-D3C8-4354-814A-1FBFB754680F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D7A03-5EB2-4038-AD88-6703B9F362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5984" y="571480"/>
            <a:ext cx="6172200" cy="1285884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Sistema reproductor masculino y femenino en el ser humano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1_img" descr="simbol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566" y="2428868"/>
            <a:ext cx="300538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14348" y="642918"/>
            <a:ext cx="7210452" cy="5831034"/>
          </a:xfrm>
        </p:spPr>
        <p:txBody>
          <a:bodyPr/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Desde antes de que una mujer nazca, sus ovarios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ya contienen miles de óvulos, que le servirán para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resto de su vida. 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Esto quiere decir que, después de nacer, nunca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más su organismo volverá fabricará óvulos. 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Image result for trompas de falopi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143248"/>
            <a:ext cx="4474210" cy="211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Ovarios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Los ovarios son las glándulas sexuales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femeninas.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En el cuerpo de la mujer nos encontramos con dos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ovarios, los cuales están ubicados, justo encima de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las trompas de Falopio.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Justamente, están colocados a ambos lados del útero.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Tiene el tamaño de una almendra y su forma es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ovalada.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786742" cy="5973910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Las hormonas que presentan los ovarios son los 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estrógenos y la progesterona que controlan el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desarrollo de las características del cuerpo femenino.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 principal función de los ovarios es la producción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de óvulos.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5" name="Picture 2" descr="C:\Documents and Settings\PC\Mis documentos\oikjk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9678" y="3571876"/>
            <a:ext cx="3805991" cy="2433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ÚTERO O MATRIZ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Órgano único.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Tiene forma de saco invertido.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Se encuentra ubicado en el centro de la pelvis, es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móvil, delante de el se halla la vejiga.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Se divide en dos partes una llamada cuerpo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uterino, y la otra cuello o cérvix.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14348" y="500042"/>
            <a:ext cx="7429552" cy="6572272"/>
          </a:xfrm>
        </p:spPr>
        <p:txBody>
          <a:bodyPr/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Las paredes del útero se encuentran organizadas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en tres capas, de afuera hacia adentro: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Peritoneo.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Túnica muscular o miometrio.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 mucosa o endometrio.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útero o matriz es el que está destinado a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albergar el óvulo fecundado durante el período de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los nueve meses de gestación.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6" name="Picture 2" descr="C:\Documents and Settings\PC\Mis documentos\u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6593" y="5072074"/>
            <a:ext cx="2381489" cy="1427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PC\Mis documentos\popo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7413" y="857250"/>
            <a:ext cx="4829175" cy="514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7286676" cy="1071546"/>
          </a:xfrm>
        </p:spPr>
        <p:txBody>
          <a:bodyPr>
            <a:no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Sistema reproductor masculino y femenino en el ser humano.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7572428" cy="5259530"/>
          </a:xfrm>
        </p:spPr>
        <p:txBody>
          <a:bodyPr/>
          <a:lstStyle/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 gran mayoría de las especies,  que habitamos la tierra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poseen dos sexos: masculino o femenino, y cada uno goza un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sistema reproductor respectivo y distinto, esto con el propósito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de perpetuar y mantener viva  la especie.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Y el sistema reproductor de los seres humanos no es la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excepción.</a:t>
            </a:r>
          </a:p>
          <a:p>
            <a:pPr>
              <a:buNone/>
            </a:pPr>
            <a:endParaRPr lang="es-ES" sz="2000" dirty="0" smtClean="0">
              <a:cs typeface="Arial" pitchFamily="34" charset="0"/>
            </a:endParaRP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642918"/>
            <a:ext cx="7281890" cy="5831034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Recordemos algunos órganos internos del sistema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reproductor masculino.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 descr="C:\Documents and Settings\PC\Mis documentos\órd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2250">
            <a:off x="2164770" y="2053109"/>
            <a:ext cx="4758006" cy="35446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Epidídimo (GAVÓN)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7643866" cy="5043510"/>
          </a:xfrm>
        </p:spPr>
        <p:txBody>
          <a:bodyPr/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Tubo estrecho y alargado.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Ubicado arriba del testículo.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Responsables de la maduración  y activación de los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Espermatozoides.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Formado por: cabeza, cuerpo y cola.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Conecta los conductos deferentes.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1028" name="Picture 4" descr="C:\Documents and Settings\PC\Mis documentos\vv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000504"/>
            <a:ext cx="2733675" cy="2228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357166"/>
            <a:ext cx="7467600" cy="1143000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Conducto deferente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conducto deferente es un canal del aparato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reproductor masculino, que se origina en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los testículos y lleva a los espermatozoides hasta la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próstata.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Esta creado por un par de tubos que conectan al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epidídimo con los conductos eyaculadores.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571480"/>
            <a:ext cx="7281890" cy="5759596"/>
          </a:xfrm>
        </p:spPr>
        <p:txBody>
          <a:bodyPr/>
          <a:lstStyle/>
          <a:p>
            <a:pPr>
              <a:buNone/>
            </a:pPr>
            <a:r>
              <a:rPr lang="es-ES" sz="2000" dirty="0" smtClean="0"/>
              <a:t>En la eyaculación se contraen y aspiran los</a:t>
            </a:r>
          </a:p>
          <a:p>
            <a:pPr>
              <a:buNone/>
            </a:pPr>
            <a:r>
              <a:rPr lang="es-ES" sz="2000" dirty="0" smtClean="0"/>
              <a:t>espermatozoides fuera del epidídimo.</a:t>
            </a:r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En la vasectomía, se obstruye el conducto</a:t>
            </a:r>
          </a:p>
          <a:p>
            <a:pPr>
              <a:buNone/>
            </a:pPr>
            <a:r>
              <a:rPr lang="es-ES" sz="2000" dirty="0" smtClean="0"/>
              <a:t>deferente; sin embargo, los espermatozoides se</a:t>
            </a:r>
          </a:p>
          <a:p>
            <a:pPr>
              <a:buNone/>
            </a:pPr>
            <a:r>
              <a:rPr lang="es-ES" sz="2000" dirty="0" smtClean="0"/>
              <a:t>siguen produciendo por los testículos.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10242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966788"/>
            <a:ext cx="4552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44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966788"/>
            <a:ext cx="4552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45" name="Picture 5" descr="C:\Documents and Settings\PC\Mis documentos\efer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357562"/>
            <a:ext cx="2981325" cy="280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Próstata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Órgano exclusivo del varón, tiene forma de castaña.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Se encuentra ubicada frente al recto, y a la salida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de la vejiga.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Posee células que origina el líquido seminal.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6" name="5 Imagen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071942"/>
            <a:ext cx="292895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sz="quarter" idx="1"/>
          </p:nvPr>
        </p:nvSpPr>
        <p:spPr>
          <a:xfrm>
            <a:off x="642938" y="714375"/>
            <a:ext cx="7467600" cy="5786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Recordemos algunos órganos internos del sistema reproductor femenino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6145" name="Picture 1" descr="C:\Documents and Settings\PC\Mis documentos\falop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285992"/>
            <a:ext cx="4933950" cy="35433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Trompas de Falopio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trompas de Falopio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son órganos pares que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pertenecen al sistema reproductor femenino.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Tienen forma de tubos huecos. 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Por uno de sus extremos son más anchas y es allí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donde están ubicados y sujeta los ovarios.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otro extremo más delgado se encuentran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conectadas al útero.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531</Words>
  <Application>Microsoft Office PowerPoint</Application>
  <PresentationFormat>Presentación en pantalla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Mirador</vt:lpstr>
      <vt:lpstr>Sistema reproductor masculino y femenino en el ser humano</vt:lpstr>
      <vt:lpstr>Sistema reproductor masculino y femenino en el ser humano.</vt:lpstr>
      <vt:lpstr>Diapositiva 3</vt:lpstr>
      <vt:lpstr>Epidídimo (GAVÓN)</vt:lpstr>
      <vt:lpstr>Conducto deferente</vt:lpstr>
      <vt:lpstr>Diapositiva 6</vt:lpstr>
      <vt:lpstr>Próstata</vt:lpstr>
      <vt:lpstr>Diapositiva 8</vt:lpstr>
      <vt:lpstr>Trompas de Falopio</vt:lpstr>
      <vt:lpstr>Diapositiva 10</vt:lpstr>
      <vt:lpstr>Ovarios</vt:lpstr>
      <vt:lpstr>Diapositiva 12</vt:lpstr>
      <vt:lpstr>ÚTERO O MATRIZ</vt:lpstr>
      <vt:lpstr>Diapositiva 14</vt:lpstr>
      <vt:lpstr>Diapositiva 15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reproductor masculino y femenino en el ser humano</dc:title>
  <dc:creator>*</dc:creator>
  <cp:lastModifiedBy>*</cp:lastModifiedBy>
  <cp:revision>98</cp:revision>
  <dcterms:created xsi:type="dcterms:W3CDTF">2017-02-28T16:58:43Z</dcterms:created>
  <dcterms:modified xsi:type="dcterms:W3CDTF">2017-11-28T16:56:38Z</dcterms:modified>
</cp:coreProperties>
</file>