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57" r:id="rId4"/>
    <p:sldId id="259" r:id="rId5"/>
    <p:sldId id="261" r:id="rId6"/>
    <p:sldId id="258" r:id="rId7"/>
    <p:sldId id="260" r:id="rId8"/>
    <p:sldId id="262" r:id="rId9"/>
    <p:sldId id="263" r:id="rId10"/>
    <p:sldId id="266" r:id="rId11"/>
    <p:sldId id="271" r:id="rId12"/>
    <p:sldId id="272" r:id="rId13"/>
    <p:sldId id="273" r:id="rId14"/>
    <p:sldId id="265" r:id="rId15"/>
    <p:sldId id="264" r:id="rId16"/>
    <p:sldId id="275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BFBB1C-40F8-4697-AD0B-B60D8532DFC9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1483A7-4F7F-4005-A259-221006D53F2D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i2.esmas.com/2009/09/23/74607/mujer-hablando-por-telefono-celular-300x350.jpg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www.andandara.com/Sociedad/cienciaytecnologia2.html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0100" y="1714488"/>
            <a:ext cx="7929618" cy="2071702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Ramas de la Ciencias Naturales y aportes de la Ciencia y tecnología.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642918"/>
            <a:ext cx="7972452" cy="1132732"/>
          </a:xfrm>
        </p:spPr>
        <p:txBody>
          <a:bodyPr>
            <a:noAutofit/>
          </a:bodyPr>
          <a:lstStyle/>
          <a:p>
            <a:r>
              <a:rPr lang="es-ES" sz="4000" dirty="0" smtClean="0"/>
              <a:t>Mirando con el rabillo del ojo  hacia el futuro.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800" dirty="0" smtClean="0"/>
              <a:t>Si se detuvo a observar la diapositiva denominada la</a:t>
            </a:r>
          </a:p>
          <a:p>
            <a:pPr>
              <a:buNone/>
            </a:pPr>
            <a:r>
              <a:rPr lang="es-ES" sz="2800" dirty="0" smtClean="0"/>
              <a:t>ciencia y la tecnología, ambas van de la mano.</a:t>
            </a:r>
          </a:p>
          <a:p>
            <a:pPr>
              <a:buNone/>
            </a:pPr>
            <a:r>
              <a:rPr lang="es-ES" sz="2800" dirty="0" smtClean="0"/>
              <a:t> El ser humano siempre ha mirado al futuro con</a:t>
            </a:r>
          </a:p>
          <a:p>
            <a:pPr>
              <a:buNone/>
            </a:pPr>
            <a:r>
              <a:rPr lang="es-ES" sz="2800" dirty="0" smtClean="0"/>
              <a:t>grandes expectativas, e innovaciones por descubrir,</a:t>
            </a:r>
          </a:p>
          <a:p>
            <a:pPr>
              <a:buNone/>
            </a:pPr>
            <a:r>
              <a:rPr lang="es-ES" sz="2800" dirty="0" smtClean="0"/>
              <a:t>ampliar  y mejorar su calidad de vida.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86808" cy="5357850"/>
          </a:xfrm>
        </p:spPr>
        <p:txBody>
          <a:bodyPr/>
          <a:lstStyle/>
          <a:p>
            <a:pPr>
              <a:buNone/>
            </a:pPr>
            <a:r>
              <a:rPr lang="es-ES" sz="2400" dirty="0" smtClean="0"/>
              <a:t>No se quedo con la innovación del fuego o de la máquina</a:t>
            </a:r>
          </a:p>
          <a:p>
            <a:pPr>
              <a:buNone/>
            </a:pPr>
            <a:r>
              <a:rPr lang="es-ES" sz="2400" dirty="0" smtClean="0"/>
              <a:t>de vapor, si no que ha ido e ira más haya en el</a:t>
            </a:r>
          </a:p>
          <a:p>
            <a:pPr>
              <a:buNone/>
            </a:pPr>
            <a:r>
              <a:rPr lang="es-ES" sz="2400" dirty="0" smtClean="0"/>
              <a:t>descubrimiento, la innovación de nuevos objetivos que</a:t>
            </a:r>
          </a:p>
          <a:p>
            <a:pPr>
              <a:buNone/>
            </a:pPr>
            <a:r>
              <a:rPr lang="es-ES" sz="2400" dirty="0" smtClean="0"/>
              <a:t>le brinden la competitividad en el campo social, </a:t>
            </a:r>
          </a:p>
          <a:p>
            <a:pPr>
              <a:buNone/>
            </a:pPr>
            <a:r>
              <a:rPr lang="es-ES" sz="2400" dirty="0" smtClean="0"/>
              <a:t>político, económico y cultural de un país.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La ciencia y la tecnología siempre van de la mano.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PC\Mis documentos\bnñ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8388" y="966788"/>
            <a:ext cx="4467225" cy="492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643041" y="1214425"/>
          <a:ext cx="6215106" cy="4929220"/>
        </p:xfrm>
        <a:graphic>
          <a:graphicData uri="http://schemas.openxmlformats.org/drawingml/2006/table">
            <a:tbl>
              <a:tblPr/>
              <a:tblGrid>
                <a:gridCol w="3107553"/>
                <a:gridCol w="3107553"/>
              </a:tblGrid>
              <a:tr h="29740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b="1">
                          <a:latin typeface="Cambria"/>
                          <a:ea typeface="Times New Roman"/>
                          <a:cs typeface="Times New Roman"/>
                        </a:rPr>
                        <a:t>Diferencias entre la  Ciencia y la   tecnología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20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205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i="1">
                          <a:latin typeface="Cambria"/>
                          <a:ea typeface="Times New Roman"/>
                          <a:cs typeface="Times New Roman"/>
                        </a:rPr>
                        <a:t>CIENCIA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i="1">
                          <a:latin typeface="Calibri"/>
                          <a:ea typeface="Calibri"/>
                          <a:cs typeface="Times New Roman"/>
                        </a:rPr>
                        <a:t>TECNOLOGÍA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Las cosas valen aunque no tengan una aplicación práctica.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libri"/>
                          <a:ea typeface="Calibri"/>
                          <a:cs typeface="Times New Roman"/>
                        </a:rPr>
                        <a:t>Las cosas valen solo si aprovechan para algo.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20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Busca conocer por  conocer.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libri"/>
                          <a:ea typeface="Calibri"/>
                          <a:cs typeface="Times New Roman"/>
                        </a:rPr>
                        <a:t>Busca conocer para hacer.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En general, no influyen con el medio ambiente.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libri"/>
                          <a:ea typeface="Calibri"/>
                          <a:cs typeface="Times New Roman"/>
                        </a:rPr>
                        <a:t>Siempre modifica de alguna manera la naturaleza y puede destruir el equipo de la misma.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441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No requiere en general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normalización.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libri"/>
                          <a:ea typeface="Calibri"/>
                          <a:cs typeface="Times New Roman"/>
                        </a:rPr>
                        <a:t>No posee sentido sin normalización.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No le alarma los problemas de mantenimiento y  de reproductividad.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libri"/>
                          <a:ea typeface="Calibri"/>
                          <a:cs typeface="Times New Roman"/>
                        </a:rPr>
                        <a:t>La sistematización del mantenimiento y la reproductividad son necesarias.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441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La  relación  de la ciencia con la ética, no es muy respetadas.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libri"/>
                          <a:ea typeface="Calibri"/>
                          <a:cs typeface="Times New Roman"/>
                        </a:rPr>
                        <a:t>La tecnología y la ética se hallan muy ligadas.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No le interesa utilizar reglas prácticas.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libri"/>
                          <a:ea typeface="Calibri"/>
                          <a:cs typeface="Times New Roman"/>
                        </a:rPr>
                        <a:t>Utiliza reglas prácticas.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882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>
                          <a:latin typeface="Cambria"/>
                          <a:ea typeface="Times New Roman"/>
                          <a:cs typeface="Times New Roman"/>
                        </a:rPr>
                        <a:t>Los descubrimientos científicos deben ser publicados.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>
                          <a:latin typeface="Calibri"/>
                          <a:ea typeface="Calibri"/>
                          <a:cs typeface="Times New Roman"/>
                        </a:rPr>
                        <a:t>Las innovaciones tecnológicas se patentan, pero no se publican en toda su extensión, para dificultar la aparición de competidores.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nanotecnología?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La nanotecnología es una área de las ciencias destinadas</a:t>
            </a:r>
          </a:p>
          <a:p>
            <a:pPr>
              <a:buNone/>
            </a:pPr>
            <a:r>
              <a:rPr lang="es-ES" dirty="0" smtClean="0"/>
              <a:t>al control y manipulación de la materia a una escala</a:t>
            </a:r>
          </a:p>
          <a:p>
            <a:pPr>
              <a:buNone/>
            </a:pPr>
            <a:r>
              <a:rPr lang="es-ES" dirty="0" smtClean="0"/>
              <a:t>menor que un micrómetro, es decir, a nivel de átomos y</a:t>
            </a:r>
          </a:p>
          <a:p>
            <a:pPr>
              <a:buNone/>
            </a:pPr>
            <a:r>
              <a:rPr lang="es-ES" dirty="0" smtClean="0"/>
              <a:t>moléculas (nano materiales).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¿Qué es el micrómetro?</a:t>
            </a:r>
          </a:p>
          <a:p>
            <a:pPr>
              <a:buNone/>
            </a:pPr>
            <a:r>
              <a:rPr lang="es-ES" dirty="0" smtClean="0"/>
              <a:t>El micrómetro o micra es la unidad de longitud</a:t>
            </a:r>
          </a:p>
          <a:p>
            <a:pPr>
              <a:buNone/>
            </a:pPr>
            <a:r>
              <a:rPr lang="es-ES" dirty="0" smtClean="0"/>
              <a:t>equivalente a una millonésima parte de un metro. Su</a:t>
            </a:r>
          </a:p>
          <a:p>
            <a:pPr>
              <a:buNone/>
            </a:pPr>
            <a:r>
              <a:rPr lang="es-ES" dirty="0" smtClean="0"/>
              <a:t>símbolo científico es </a:t>
            </a:r>
            <a:r>
              <a:rPr lang="es-ES" b="1" dirty="0" smtClean="0"/>
              <a:t>µm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nanotecnología.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dirty="0" smtClean="0"/>
              <a:t>La nanotecnología, aporta directrices a las técnicas más</a:t>
            </a:r>
          </a:p>
          <a:p>
            <a:pPr>
              <a:buFont typeface="Wingdings" pitchFamily="2" charset="2"/>
              <a:buNone/>
            </a:pPr>
            <a:r>
              <a:rPr lang="es-ES" dirty="0" smtClean="0"/>
              <a:t>precisas en el instante de manipular los materiales. </a:t>
            </a:r>
          </a:p>
          <a:p>
            <a:pPr>
              <a:buFont typeface="Wingdings" pitchFamily="2" charset="2"/>
              <a:buNone/>
            </a:pPr>
            <a:endParaRPr lang="es-ES" dirty="0" smtClean="0"/>
          </a:p>
          <a:p>
            <a:pPr>
              <a:buFont typeface="Wingdings" pitchFamily="2" charset="2"/>
              <a:buNone/>
            </a:pPr>
            <a:r>
              <a:rPr lang="es-ES" dirty="0" smtClean="0"/>
              <a:t>Las máquina nano tecnológicas, materiales  a escala</a:t>
            </a:r>
          </a:p>
          <a:p>
            <a:pPr>
              <a:buFont typeface="Wingdings" pitchFamily="2" charset="2"/>
              <a:buNone/>
            </a:pPr>
            <a:r>
              <a:rPr lang="es-ES" dirty="0" smtClean="0"/>
              <a:t>molecular  y atómica serán capaces de ubicar átomos en</a:t>
            </a:r>
          </a:p>
          <a:p>
            <a:pPr>
              <a:buFont typeface="Wingdings" pitchFamily="2" charset="2"/>
              <a:buNone/>
            </a:pPr>
            <a:r>
              <a:rPr lang="es-ES" dirty="0" smtClean="0"/>
              <a:t>el lugar apropiado.    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Frase de Einsten </a:t>
            </a:r>
            <a:endParaRPr lang="es-ES" dirty="0"/>
          </a:p>
        </p:txBody>
      </p:sp>
      <p:pic>
        <p:nvPicPr>
          <p:cNvPr id="4" name="Picture 2" descr="Albert Einstein by dadzilla0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071678"/>
            <a:ext cx="2357454" cy="3014720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2143108" y="5214950"/>
            <a:ext cx="55006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dirty="0" smtClean="0"/>
              <a:t>“Temo el día en que la tecnología</a:t>
            </a:r>
          </a:p>
          <a:p>
            <a:pPr>
              <a:buNone/>
            </a:pPr>
            <a:r>
              <a:rPr lang="es-ES" dirty="0" smtClean="0"/>
              <a:t>sobrepase  nuestra la humanidad; el mundo  tendrá una generación de idiotas.”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PC\Mis documentos\árd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606099"/>
            <a:ext cx="5543589" cy="4180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857232"/>
            <a:ext cx="8115328" cy="989856"/>
          </a:xfrm>
        </p:spPr>
        <p:txBody>
          <a:bodyPr/>
          <a:lstStyle/>
          <a:p>
            <a:r>
              <a:rPr lang="es-ES" dirty="0" smtClean="0"/>
              <a:t>Las ramas del árbol.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928802"/>
            <a:ext cx="8858312" cy="439579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árboles tienen una gran cantidad de ranas, y algunos</a:t>
            </a:r>
          </a:p>
          <a:p>
            <a:pPr>
              <a:buNone/>
            </a:pPr>
            <a:r>
              <a:rPr lang="es-ES" dirty="0" smtClean="0"/>
              <a:t>a lo denominan :pozo de sabiduría , fuente del conocimiento.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Porque quizás de donde se ha visualizado que para poder</a:t>
            </a:r>
          </a:p>
          <a:p>
            <a:pPr>
              <a:buNone/>
            </a:pPr>
            <a:r>
              <a:rPr lang="es-ES" dirty="0" smtClean="0"/>
              <a:t>estudiar y entender, las ciencias naturales se ha tenido que</a:t>
            </a:r>
          </a:p>
          <a:p>
            <a:pPr>
              <a:buNone/>
            </a:pPr>
            <a:r>
              <a:rPr lang="es-ES" dirty="0" smtClean="0"/>
              <a:t>dividir ya que son tantas como la ramas que tiene un árbol.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428736"/>
            <a:ext cx="8115328" cy="489586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Y quien más que un árbol el cual está bien enclavado</a:t>
            </a:r>
          </a:p>
          <a:p>
            <a:pPr>
              <a:buNone/>
            </a:pPr>
            <a:r>
              <a:rPr lang="es-ES" dirty="0" smtClean="0"/>
              <a:t>con sus raíces  firmes en  la tierra, ahí toma sus</a:t>
            </a:r>
          </a:p>
          <a:p>
            <a:pPr>
              <a:buNone/>
            </a:pPr>
            <a:r>
              <a:rPr lang="es-ES" dirty="0" smtClean="0"/>
              <a:t>nutriente, sus fuerzas, por ser tupido</a:t>
            </a:r>
            <a:r>
              <a:rPr lang="es-ES" sz="2400" dirty="0" smtClean="0"/>
              <a:t> con miles y</a:t>
            </a:r>
          </a:p>
          <a:p>
            <a:pPr>
              <a:buNone/>
            </a:pPr>
            <a:r>
              <a:rPr lang="es-ES" sz="2400" dirty="0" smtClean="0"/>
              <a:t>miles de ramas así facilitar su estudio, ya que sería imposible</a:t>
            </a:r>
          </a:p>
          <a:p>
            <a:pPr>
              <a:buNone/>
            </a:pPr>
            <a:r>
              <a:rPr lang="es-ES" sz="2400" dirty="0" smtClean="0"/>
              <a:t>estudiar todo en una sola rama. 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Algunas de las ramas de las Ciencias Naturales</a:t>
            </a:r>
            <a:endParaRPr lang="es-ES" dirty="0"/>
          </a:p>
        </p:txBody>
      </p:sp>
      <p:pic>
        <p:nvPicPr>
          <p:cNvPr id="1028" name="Picture 4" descr="C:\Documents and Settings\PC\Mis documentos\Bop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9362" y="2193596"/>
            <a:ext cx="4624406" cy="37982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785794"/>
            <a:ext cx="7972451" cy="912338"/>
          </a:xfrm>
        </p:spPr>
        <p:txBody>
          <a:bodyPr/>
          <a:lstStyle/>
          <a:p>
            <a:r>
              <a:rPr lang="es-ES" dirty="0" smtClean="0"/>
              <a:t>Hombres de ciencia.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En el mundo entero se deleita,  de grandes hombres</a:t>
            </a:r>
          </a:p>
          <a:p>
            <a:pPr>
              <a:buNone/>
            </a:pPr>
            <a:r>
              <a:rPr lang="es-ES" dirty="0" smtClean="0"/>
              <a:t>de ciencia por el aporte que le han brindado  y le brindan</a:t>
            </a:r>
          </a:p>
          <a:p>
            <a:pPr>
              <a:buNone/>
            </a:pPr>
            <a:r>
              <a:rPr lang="es-ES" dirty="0" smtClean="0"/>
              <a:t>constantemente a la humanidad y al mundo.</a:t>
            </a:r>
          </a:p>
          <a:p>
            <a:pPr>
              <a:buNone/>
            </a:pPr>
            <a:r>
              <a:rPr lang="es-ES" dirty="0" smtClean="0"/>
              <a:t>Entre ellos cabe mencionar  a: los esposos  Pierre y Marie</a:t>
            </a:r>
          </a:p>
          <a:p>
            <a:pPr>
              <a:buNone/>
            </a:pPr>
            <a:r>
              <a:rPr lang="es-ES" dirty="0" smtClean="0"/>
              <a:t>Curie, Alexander Fleming, Isaac Newton, Clodomiro</a:t>
            </a:r>
          </a:p>
          <a:p>
            <a:pPr>
              <a:buNone/>
            </a:pPr>
            <a:r>
              <a:rPr lang="es-ES" dirty="0" smtClean="0"/>
              <a:t>Picado, Franklin Chan Díaz,  Caterina Guzmán  entre</a:t>
            </a:r>
          </a:p>
          <a:p>
            <a:pPr>
              <a:buNone/>
            </a:pPr>
            <a:r>
              <a:rPr lang="es-ES" dirty="0" smtClean="0"/>
              <a:t>otros.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Ciencia y tecnología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s-ES" dirty="0" smtClean="0"/>
              <a:t>Ciencia conjunto de conocimientos sistematizados</a:t>
            </a:r>
          </a:p>
          <a:p>
            <a:pPr>
              <a:lnSpc>
                <a:spcPct val="90000"/>
              </a:lnSpc>
              <a:buNone/>
            </a:pPr>
            <a:r>
              <a:rPr lang="es-ES" dirty="0" smtClean="0"/>
              <a:t>estructurados, en los que se deducen principios y leyes</a:t>
            </a:r>
          </a:p>
          <a:p>
            <a:pPr>
              <a:lnSpc>
                <a:spcPct val="90000"/>
              </a:lnSpc>
              <a:buNone/>
            </a:pPr>
            <a:r>
              <a:rPr lang="es-ES" dirty="0" smtClean="0"/>
              <a:t>generales.</a:t>
            </a:r>
            <a:endParaRPr lang="es-ES" smtClean="0"/>
          </a:p>
          <a:p>
            <a:pPr>
              <a:lnSpc>
                <a:spcPct val="90000"/>
              </a:lnSpc>
              <a:buNone/>
            </a:pPr>
            <a:endParaRPr lang="es-ES" dirty="0" smtClean="0"/>
          </a:p>
          <a:p>
            <a:pPr>
              <a:lnSpc>
                <a:spcPct val="90000"/>
              </a:lnSpc>
              <a:buNone/>
            </a:pPr>
            <a:r>
              <a:rPr lang="es-ES" dirty="0" smtClean="0"/>
              <a:t>Tecnología conjunto de conocimientos técnicos</a:t>
            </a:r>
          </a:p>
          <a:p>
            <a:pPr>
              <a:lnSpc>
                <a:spcPct val="90000"/>
              </a:lnSpc>
              <a:buNone/>
            </a:pPr>
            <a:r>
              <a:rPr lang="es-ES" dirty="0" smtClean="0"/>
              <a:t>ordenados científicamente, que permite construir la</a:t>
            </a:r>
          </a:p>
          <a:p>
            <a:pPr>
              <a:lnSpc>
                <a:spcPct val="90000"/>
              </a:lnSpc>
              <a:buNone/>
            </a:pPr>
            <a:r>
              <a:rPr lang="es-ES" dirty="0" smtClean="0"/>
              <a:t>obtención de un nuevo objeto y máquinas para adaptar</a:t>
            </a:r>
          </a:p>
          <a:p>
            <a:pPr>
              <a:lnSpc>
                <a:spcPct val="90000"/>
              </a:lnSpc>
              <a:buNone/>
            </a:pPr>
            <a:r>
              <a:rPr lang="es-ES" dirty="0" smtClean="0"/>
              <a:t>el medio y  hacer más placentera las necesidades y los</a:t>
            </a:r>
          </a:p>
          <a:p>
            <a:pPr>
              <a:lnSpc>
                <a:spcPct val="90000"/>
              </a:lnSpc>
              <a:buNone/>
            </a:pPr>
            <a:r>
              <a:rPr lang="es-ES" dirty="0" smtClean="0"/>
              <a:t>quehaceres cotidianos los seres humanos.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Ciencia  y tecnología.</a:t>
            </a:r>
            <a:endParaRPr lang="es-ES" dirty="0"/>
          </a:p>
        </p:txBody>
      </p:sp>
      <p:pic>
        <p:nvPicPr>
          <p:cNvPr id="4" name="Picture 19" descr="cienci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00240"/>
            <a:ext cx="2643206" cy="2143140"/>
          </a:xfrm>
          <a:prstGeom prst="rect">
            <a:avLst/>
          </a:prstGeom>
          <a:noFill/>
        </p:spPr>
      </p:pic>
      <p:pic>
        <p:nvPicPr>
          <p:cNvPr id="5" name="Picture 9" descr="cienci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2500306"/>
            <a:ext cx="2303463" cy="2087562"/>
          </a:xfrm>
          <a:prstGeom prst="rect">
            <a:avLst/>
          </a:prstGeom>
          <a:noFill/>
        </p:spPr>
      </p:pic>
      <p:pic>
        <p:nvPicPr>
          <p:cNvPr id="6" name="Picture 11" descr="visi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2000240"/>
            <a:ext cx="2519362" cy="1787525"/>
          </a:xfrm>
          <a:prstGeom prst="rect">
            <a:avLst/>
          </a:prstGeom>
          <a:noFill/>
        </p:spPr>
      </p:pic>
      <p:pic>
        <p:nvPicPr>
          <p:cNvPr id="7" name="Picture 5" descr="Tecnología. Imágenes relacionadas con la tecnología.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4572008"/>
            <a:ext cx="2464892" cy="1882012"/>
          </a:xfrm>
          <a:prstGeom prst="rect">
            <a:avLst/>
          </a:prstGeom>
          <a:noFill/>
        </p:spPr>
      </p:pic>
      <p:pic>
        <p:nvPicPr>
          <p:cNvPr id="8" name="Picture 15" descr="expo-robotic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1538" y="4572008"/>
            <a:ext cx="1582738" cy="2016125"/>
          </a:xfrm>
          <a:prstGeom prst="rect">
            <a:avLst/>
          </a:prstGeom>
          <a:noFill/>
        </p:spPr>
      </p:pic>
      <p:pic>
        <p:nvPicPr>
          <p:cNvPr id="9" name="Picture 29" descr="Ver imagen en tamaño completo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357950" y="4143380"/>
            <a:ext cx="1652592" cy="2312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cienci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868" y="2357430"/>
            <a:ext cx="2071702" cy="2845138"/>
          </a:xfrm>
          <a:prstGeom prst="rect">
            <a:avLst/>
          </a:prstGeom>
          <a:noFill/>
        </p:spPr>
      </p:pic>
      <p:pic>
        <p:nvPicPr>
          <p:cNvPr id="7" name="Picture 9" descr="biotecnologia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1857364"/>
            <a:ext cx="3236916" cy="2451931"/>
          </a:xfrm>
          <a:prstGeom prst="rect">
            <a:avLst/>
          </a:prstGeom>
          <a:noFill/>
        </p:spPr>
      </p:pic>
      <p:pic>
        <p:nvPicPr>
          <p:cNvPr id="8" name="Picture 4" descr="Image53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857224" y="1500174"/>
            <a:ext cx="2669397" cy="2000264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1254</TotalTime>
  <Words>666</Words>
  <Application>Microsoft Office PowerPoint</Application>
  <PresentationFormat>Presentación en pantalla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Flujo</vt:lpstr>
      <vt:lpstr>   Ramas de la Ciencias Naturales y aportes de la Ciencia y tecnología.</vt:lpstr>
      <vt:lpstr>Diapositiva 2</vt:lpstr>
      <vt:lpstr>Las ramas del árbol.</vt:lpstr>
      <vt:lpstr>Diapositiva 4</vt:lpstr>
      <vt:lpstr>Algunas de las ramas de las Ciencias Naturales</vt:lpstr>
      <vt:lpstr>Hombres de ciencia.</vt:lpstr>
      <vt:lpstr>Ciencia y tecnología</vt:lpstr>
      <vt:lpstr>Ciencia  y tecnología.</vt:lpstr>
      <vt:lpstr>Diapositiva 9</vt:lpstr>
      <vt:lpstr>Mirando con el rabillo del ojo  hacia el futuro.</vt:lpstr>
      <vt:lpstr>Diapositiva 11</vt:lpstr>
      <vt:lpstr>Diapositiva 12</vt:lpstr>
      <vt:lpstr>Diapositiva 13</vt:lpstr>
      <vt:lpstr>¿Qué es nanotecnología?</vt:lpstr>
      <vt:lpstr>La nanotecnología.</vt:lpstr>
      <vt:lpstr>Frase de Einsten 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Ramas de la Ciencias Naturales y aportes de la Ciencia y tecnología.</dc:title>
  <dc:creator>*</dc:creator>
  <cp:lastModifiedBy>*</cp:lastModifiedBy>
  <cp:revision>90</cp:revision>
  <dcterms:created xsi:type="dcterms:W3CDTF">2017-03-02T14:50:44Z</dcterms:created>
  <dcterms:modified xsi:type="dcterms:W3CDTF">2017-11-28T20:23:07Z</dcterms:modified>
</cp:coreProperties>
</file>