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8" r:id="rId5"/>
    <p:sldId id="259" r:id="rId6"/>
    <p:sldId id="266" r:id="rId7"/>
    <p:sldId id="272" r:id="rId8"/>
    <p:sldId id="271" r:id="rId9"/>
    <p:sldId id="273" r:id="rId10"/>
    <p:sldId id="260" r:id="rId11"/>
    <p:sldId id="267" r:id="rId12"/>
    <p:sldId id="277" r:id="rId13"/>
    <p:sldId id="262" r:id="rId14"/>
    <p:sldId id="263" r:id="rId15"/>
    <p:sldId id="264" r:id="rId16"/>
    <p:sldId id="265" r:id="rId17"/>
    <p:sldId id="268" r:id="rId18"/>
    <p:sldId id="270" r:id="rId19"/>
    <p:sldId id="274" r:id="rId20"/>
    <p:sldId id="269" r:id="rId21"/>
    <p:sldId id="275" r:id="rId22"/>
    <p:sldId id="261" r:id="rId23"/>
    <p:sldId id="279" r:id="rId24"/>
    <p:sldId id="284" r:id="rId25"/>
    <p:sldId id="281" r:id="rId26"/>
    <p:sldId id="282" r:id="rId27"/>
    <p:sldId id="283" r:id="rId28"/>
    <p:sldId id="286" r:id="rId29"/>
    <p:sldId id="287" r:id="rId30"/>
    <p:sldId id="288" r:id="rId31"/>
    <p:sldId id="291" r:id="rId32"/>
    <p:sldId id="292" r:id="rId33"/>
    <p:sldId id="293" r:id="rId34"/>
    <p:sldId id="289" r:id="rId35"/>
    <p:sldId id="290" r:id="rId3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B1EC3E-CB8C-43B6-9F2D-6E73E56DD431}" type="datetimeFigureOut">
              <a:rPr lang="es-ES" smtClean="0"/>
              <a:pPr/>
              <a:t>15/11/2017</a:t>
            </a:fld>
            <a:endParaRPr lang="es-ES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0A830A-FE92-4472-8F7A-374F6B5BA73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428868"/>
            <a:ext cx="6858048" cy="771524"/>
          </a:xfrm>
          <a:scene3d>
            <a:camera prst="orthographicFront"/>
            <a:lightRig rig="threePt" dir="t">
              <a:rot lat="0" lon="0" rev="600000"/>
            </a:lightRig>
          </a:scene3d>
        </p:spPr>
        <p:txBody>
          <a:bodyPr>
            <a:noAutofit/>
          </a:bodyPr>
          <a:lstStyle/>
          <a:p>
            <a:pPr algn="ctr"/>
            <a:endParaRPr lang="es-ES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s-ES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Fenómenos</a:t>
            </a:r>
            <a:r>
              <a:rPr lang="es-ES" sz="5400" dirty="0" smtClean="0"/>
              <a:t> </a:t>
            </a:r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naturales</a:t>
            </a:r>
            <a:endParaRPr lang="es-ES" sz="5400" dirty="0"/>
          </a:p>
        </p:txBody>
      </p:sp>
      <p:pic>
        <p:nvPicPr>
          <p:cNvPr id="5" name="4 Imagen" descr="https://encrypted-tbn3.gstatic.com/images?q=tbn:ANd9GcRKp4HvQInPn7tVC2M3T7tJ8uKWelpM8GSAMo-QixOMmk1rfnUK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822083">
            <a:off x="5290350" y="3512704"/>
            <a:ext cx="2092349" cy="149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https://encrypted-tbn2.gstatic.com/images?q=tbn:ANd9GcQpVkv__CdWemQ0gwN8I211RWIBBKtQG0yVk74hUkYx6YUAqlK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9334560">
            <a:off x="1909411" y="3507398"/>
            <a:ext cx="1857711" cy="127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images.clipartlogo.com/files/ss/original/121/121939363/vector-tsunami-giant-tsunami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28802"/>
            <a:ext cx="678661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Ola de grandes dimensiones originada cerca de </a:t>
            </a:r>
          </a:p>
          <a:p>
            <a:pPr>
              <a:buNone/>
            </a:pPr>
            <a:r>
              <a:rPr lang="es-ES" dirty="0" smtClean="0"/>
              <a:t>la costa por un seísmo o erupción volcánica</a:t>
            </a:r>
          </a:p>
          <a:p>
            <a:pPr>
              <a:buNone/>
            </a:pPr>
            <a:r>
              <a:rPr lang="es-ES" dirty="0" smtClean="0"/>
              <a:t>submarina, que puede desplazarse a una</a:t>
            </a:r>
          </a:p>
          <a:p>
            <a:pPr>
              <a:buNone/>
            </a:pPr>
            <a:r>
              <a:rPr lang="es-ES" dirty="0" smtClean="0"/>
              <a:t>velocidad de hasta 50 km/h en cualquier</a:t>
            </a:r>
          </a:p>
          <a:p>
            <a:pPr>
              <a:buNone/>
            </a:pPr>
            <a:r>
              <a:rPr lang="es-ES" dirty="0" smtClean="0"/>
              <a:t>dirección.</a:t>
            </a:r>
          </a:p>
          <a:p>
            <a:pPr>
              <a:buNone/>
            </a:pPr>
            <a:r>
              <a:rPr lang="es-ES" dirty="0" smtClean="0"/>
              <a:t> “Los tsunamis son fenómenos del océano</a:t>
            </a:r>
          </a:p>
          <a:p>
            <a:pPr>
              <a:buNone/>
            </a:pPr>
            <a:r>
              <a:rPr lang="es-ES" dirty="0" smtClean="0"/>
              <a:t>Pacífico."</a:t>
            </a:r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sultado de imagen para imagenes gif de tsunami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71546"/>
            <a:ext cx="735811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Un </a:t>
            </a:r>
            <a:r>
              <a:rPr lang="es-ES" b="1" dirty="0" smtClean="0"/>
              <a:t>sismo</a:t>
            </a:r>
            <a:r>
              <a:rPr lang="es-ES" dirty="0" smtClean="0"/>
              <a:t> es un </a:t>
            </a:r>
            <a:r>
              <a:rPr lang="es-ES" b="1" dirty="0" smtClean="0"/>
              <a:t>temblor</a:t>
            </a:r>
            <a:r>
              <a:rPr lang="es-ES" dirty="0" smtClean="0"/>
              <a:t> o una </a:t>
            </a:r>
            <a:r>
              <a:rPr lang="es-ES" b="1" dirty="0" smtClean="0"/>
              <a:t>sacudida de la</a:t>
            </a:r>
          </a:p>
          <a:p>
            <a:pPr>
              <a:buNone/>
            </a:pPr>
            <a:r>
              <a:rPr lang="es-ES" dirty="0" smtClean="0"/>
              <a:t>tierra por causas internas ,que actúa en el interior</a:t>
            </a:r>
          </a:p>
          <a:p>
            <a:pPr>
              <a:buNone/>
            </a:pPr>
            <a:r>
              <a:rPr lang="es-ES" dirty="0" smtClean="0"/>
              <a:t>del planeta. El término es sinónimo de </a:t>
            </a:r>
            <a:r>
              <a:rPr lang="es-ES" b="1" dirty="0" smtClean="0"/>
              <a:t>terremoto, </a:t>
            </a:r>
            <a:r>
              <a:rPr lang="es-ES" dirty="0" smtClean="0"/>
              <a:t>o</a:t>
            </a:r>
          </a:p>
          <a:p>
            <a:pPr>
              <a:buNone/>
            </a:pPr>
            <a:r>
              <a:rPr lang="es-ES" b="1" dirty="0" smtClean="0"/>
              <a:t>seísmo</a:t>
            </a:r>
            <a:r>
              <a:rPr lang="es-ES" dirty="0" smtClean="0"/>
              <a:t>, aunque en algunas regiones geográficas los</a:t>
            </a:r>
          </a:p>
          <a:p>
            <a:pPr>
              <a:buNone/>
            </a:pPr>
            <a:r>
              <a:rPr lang="es-ES" dirty="0" smtClean="0"/>
              <a:t>conceptos de sismo o seísmo se utilizan para hacer</a:t>
            </a:r>
          </a:p>
          <a:p>
            <a:pPr>
              <a:buNone/>
            </a:pPr>
            <a:r>
              <a:rPr lang="es-ES" dirty="0" smtClean="0"/>
              <a:t>referencia a temblores de menor intensidad que un</a:t>
            </a:r>
          </a:p>
          <a:p>
            <a:pPr>
              <a:buNone/>
            </a:pPr>
            <a:r>
              <a:rPr lang="es-ES" dirty="0" smtClean="0"/>
              <a:t>terremoto.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563004" cy="4937141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Estos movimientos se producen por el </a:t>
            </a:r>
            <a:r>
              <a:rPr lang="es-ES" b="1" dirty="0" smtClean="0"/>
              <a:t>choque</a:t>
            </a:r>
          </a:p>
          <a:p>
            <a:pPr>
              <a:buNone/>
            </a:pPr>
            <a:r>
              <a:rPr lang="es-ES" b="1" dirty="0" smtClean="0"/>
              <a:t>de las placas tectónicas</a:t>
            </a:r>
            <a:r>
              <a:rPr lang="es-ES" dirty="0" smtClean="0"/>
              <a:t>. La colisión libera</a:t>
            </a:r>
          </a:p>
          <a:p>
            <a:pPr>
              <a:buNone/>
            </a:pPr>
            <a:r>
              <a:rPr lang="es-ES" b="1" dirty="0" smtClean="0"/>
              <a:t>energía </a:t>
            </a:r>
            <a:r>
              <a:rPr lang="es-ES" dirty="0" smtClean="0"/>
              <a:t>mientras los materiales de la corteza</a:t>
            </a:r>
          </a:p>
          <a:p>
            <a:pPr>
              <a:buNone/>
            </a:pPr>
            <a:r>
              <a:rPr lang="es-ES" dirty="0" smtClean="0"/>
              <a:t>terrestre se restablecen para volver a alcanzar el</a:t>
            </a:r>
          </a:p>
          <a:p>
            <a:pPr>
              <a:buNone/>
            </a:pPr>
            <a:r>
              <a:rPr lang="es-ES" dirty="0" smtClean="0"/>
              <a:t>equilibrio mecánico.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7"/>
            <a:ext cx="8358246" cy="5072098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 ¿Qué es hipocentro o foco sísmico?</a:t>
            </a:r>
            <a:br>
              <a:rPr lang="es-ES" dirty="0" smtClean="0"/>
            </a:br>
            <a:endParaRPr lang="es-ES" dirty="0" smtClean="0"/>
          </a:p>
          <a:p>
            <a:pPr>
              <a:buNone/>
            </a:pPr>
            <a:r>
              <a:rPr lang="es-ES" dirty="0" smtClean="0"/>
              <a:t>El </a:t>
            </a:r>
            <a:r>
              <a:rPr lang="es-ES" b="1" dirty="0" smtClean="0"/>
              <a:t>hipocentro</a:t>
            </a:r>
            <a:r>
              <a:rPr lang="es-ES" dirty="0" smtClean="0"/>
              <a:t> o </a:t>
            </a:r>
            <a:r>
              <a:rPr lang="es-ES" b="1" dirty="0" smtClean="0"/>
              <a:t>foco sísmico</a:t>
            </a:r>
            <a:r>
              <a:rPr lang="es-ES" dirty="0" smtClean="0"/>
              <a:t> es el punto interior</a:t>
            </a:r>
          </a:p>
          <a:p>
            <a:pPr>
              <a:buNone/>
            </a:pPr>
            <a:r>
              <a:rPr lang="es-ES" dirty="0" smtClean="0"/>
              <a:t>de la Tierra donde tiene lugar el sismo. 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285860"/>
            <a:ext cx="8634442" cy="479426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¿A qué se le denomina epicentro?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Se le denomina </a:t>
            </a:r>
            <a:r>
              <a:rPr lang="es-ES" b="1" dirty="0" smtClean="0"/>
              <a:t>epicentro</a:t>
            </a:r>
            <a:r>
              <a:rPr lang="es-ES" dirty="0" smtClean="0"/>
              <a:t> al punto sobre la Tierra</a:t>
            </a:r>
          </a:p>
          <a:p>
            <a:pPr>
              <a:buNone/>
            </a:pPr>
            <a:r>
              <a:rPr lang="es-ES" dirty="0" smtClean="0"/>
              <a:t>donde las ondas sísmicas repercuten con mayor</a:t>
            </a:r>
          </a:p>
          <a:p>
            <a:pPr>
              <a:buNone/>
            </a:pPr>
            <a:r>
              <a:rPr lang="es-ES" dirty="0" smtClean="0"/>
              <a:t>intensidad. </a:t>
            </a:r>
          </a:p>
          <a:p>
            <a:pPr>
              <a:buNone/>
            </a:pPr>
            <a:r>
              <a:rPr lang="es-ES" dirty="0" smtClean="0"/>
              <a:t>Expresado de otra manera es el punto en la superficie de</a:t>
            </a:r>
          </a:p>
          <a:p>
            <a:pPr>
              <a:buNone/>
            </a:pPr>
            <a:r>
              <a:rPr lang="es-ES" dirty="0" smtClean="0"/>
              <a:t>la Tierra que se encuentra sobre la proyección vertical del</a:t>
            </a:r>
          </a:p>
          <a:p>
            <a:pPr>
              <a:buNone/>
            </a:pPr>
            <a:r>
              <a:rPr lang="es-ES" dirty="0" smtClean="0"/>
              <a:t>hipocentro o foco, el punto del interior de la Tierra en el</a:t>
            </a:r>
          </a:p>
          <a:p>
            <a:pPr>
              <a:buNone/>
            </a:pPr>
            <a:r>
              <a:rPr lang="es-ES" dirty="0" smtClean="0"/>
              <a:t>que se origina un terremoto.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pic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1454250"/>
            <a:ext cx="6405607" cy="447508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00042"/>
            <a:ext cx="8615362" cy="69837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 Qué hacer ante un sismo o terremoto?</a:t>
            </a:r>
            <a:endParaRPr lang="es-ES" dirty="0"/>
          </a:p>
        </p:txBody>
      </p:sp>
      <p:pic>
        <p:nvPicPr>
          <p:cNvPr id="3" name="3 Marcador de contenido" descr="http://dondeir.com/wp-content/uploads/2014/05/indicaciones-en-caso-de-sismo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14488"/>
            <a:ext cx="621510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Sequía</a:t>
            </a:r>
            <a:endParaRPr lang="es-ES" dirty="0"/>
          </a:p>
        </p:txBody>
      </p:sp>
      <p:pic>
        <p:nvPicPr>
          <p:cNvPr id="4" name="3 Marcador de contenido" descr="http://image.slidesharecdn.com/sequacgr-rh-150226084628-conversion-gate02/95/la-sequa-14-638.jpg?cb=142494061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4041" y="1554163"/>
            <a:ext cx="602831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g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40171">
            <a:off x="625779" y="3702842"/>
            <a:ext cx="2357454" cy="1592874"/>
          </a:xfrm>
          <a:prstGeom prst="rect">
            <a:avLst/>
          </a:prstGeom>
        </p:spPr>
      </p:pic>
      <p:pic>
        <p:nvPicPr>
          <p:cNvPr id="4" name="3 Imagen" descr="Resultado de imagen para fenómenos natural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0935703">
            <a:off x="511626" y="79115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Resultado de imagen para fenómenos naturale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21337561">
            <a:off x="6212904" y="878665"/>
            <a:ext cx="2508470" cy="1912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Resultado de imagen para fenómenos naturales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1175190">
            <a:off x="3607068" y="1058707"/>
            <a:ext cx="2225552" cy="186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k41.kn3.net/taringa/2/3/4/2/3/0/22/pikorodaymaku/66A.jpg?509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20619528">
            <a:off x="3242428" y="4510286"/>
            <a:ext cx="2840825" cy="162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www.nevasport.com/fotos/300907/152445-Como-sobrevivir-a-un-alud-y-no-morir-en-el-intento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664108">
            <a:off x="6490657" y="3847829"/>
            <a:ext cx="2285984" cy="160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2857488" y="321468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Distintos fenómenos naturales</a:t>
            </a:r>
            <a:endParaRPr lang="es-E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¿Qué es la Sequia 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Falta de lluvias durante un período prolongado</a:t>
            </a:r>
          </a:p>
          <a:p>
            <a:pPr>
              <a:buNone/>
            </a:pPr>
            <a:r>
              <a:rPr lang="es-ES" dirty="0" smtClean="0"/>
              <a:t>de tiempo que produce sequedad en los campos</a:t>
            </a:r>
          </a:p>
          <a:p>
            <a:pPr>
              <a:buNone/>
            </a:pPr>
            <a:r>
              <a:rPr lang="es-ES" dirty="0" smtClean="0"/>
              <a:t>y escasez de agua.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https://encrypted-tbn2.gstatic.com/images?q=tbn:ANd9GcQnxq4iBYoY8nk6Ia3Zze5ftOcx-RTosSn2Yhdy-2w7piKQbM-11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500438"/>
            <a:ext cx="342902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Tornado</a:t>
            </a:r>
            <a:endParaRPr lang="es-ES" dirty="0"/>
          </a:p>
        </p:txBody>
      </p:sp>
      <p:pic>
        <p:nvPicPr>
          <p:cNvPr id="4" name="3 Marcador de contenido" descr="https://i.ytimg.com/vi/EinzBoVnmRs/maxresdefault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1605" y="1554163"/>
            <a:ext cx="679318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Un </a:t>
            </a:r>
            <a:r>
              <a:rPr lang="es-ES" b="1" dirty="0" smtClean="0"/>
              <a:t>tornado</a:t>
            </a:r>
            <a:r>
              <a:rPr lang="es-ES" dirty="0" smtClean="0"/>
              <a:t> es una masa de aire con alta</a:t>
            </a:r>
          </a:p>
          <a:p>
            <a:pPr>
              <a:buNone/>
            </a:pPr>
            <a:r>
              <a:rPr lang="es-ES" dirty="0" smtClean="0"/>
              <a:t>velocidad angular; su extremo inferior está en</a:t>
            </a:r>
          </a:p>
          <a:p>
            <a:pPr>
              <a:buNone/>
            </a:pPr>
            <a:r>
              <a:rPr lang="es-ES" dirty="0" smtClean="0"/>
              <a:t>contacto con la superficie de la Tierra y el</a:t>
            </a:r>
          </a:p>
          <a:p>
            <a:pPr>
              <a:buNone/>
            </a:pPr>
            <a:r>
              <a:rPr lang="es-ES" dirty="0" smtClean="0"/>
              <a:t>superior con una nube cumulonimbus (nubes de</a:t>
            </a:r>
          </a:p>
          <a:p>
            <a:pPr>
              <a:buNone/>
            </a:pPr>
            <a:r>
              <a:rPr lang="es-ES" dirty="0" smtClean="0"/>
              <a:t>gran desarrollo vertical), excepcionalmente, con</a:t>
            </a:r>
          </a:p>
          <a:p>
            <a:pPr>
              <a:buNone/>
            </a:pPr>
            <a:r>
              <a:rPr lang="es-ES" dirty="0" smtClean="0"/>
              <a:t>la base de una nubes cúmulos.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14422"/>
            <a:ext cx="8777318" cy="4865703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Se trata del fenómeno atmosférico ciclónico de</a:t>
            </a:r>
          </a:p>
          <a:p>
            <a:pPr>
              <a:buNone/>
            </a:pPr>
            <a:r>
              <a:rPr lang="es-ES" dirty="0" smtClean="0"/>
              <a:t>mayor densidad energética de la Tierra, aunque </a:t>
            </a:r>
          </a:p>
          <a:p>
            <a:pPr>
              <a:buNone/>
            </a:pPr>
            <a:r>
              <a:rPr lang="es-ES" dirty="0" smtClean="0"/>
              <a:t>de poca extensión y de corta duración (desde</a:t>
            </a:r>
          </a:p>
          <a:p>
            <a:pPr>
              <a:buNone/>
            </a:pPr>
            <a:r>
              <a:rPr lang="es-ES" dirty="0" smtClean="0"/>
              <a:t>segundos hasta más de una hora).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La mayoría de los tornados cuentan con vientos  </a:t>
            </a:r>
          </a:p>
          <a:p>
            <a:pPr>
              <a:buNone/>
            </a:pPr>
            <a:r>
              <a:rPr lang="es-ES" dirty="0" smtClean="0"/>
              <a:t>que llegan a velocidades de entre 65 y 180km/h,</a:t>
            </a:r>
          </a:p>
          <a:p>
            <a:pPr>
              <a:buNone/>
            </a:pPr>
            <a:r>
              <a:rPr lang="es-ES" dirty="0" smtClean="0"/>
              <a:t>miden aproximadamente 75 metros de ancho y</a:t>
            </a:r>
          </a:p>
          <a:p>
            <a:pPr>
              <a:buNone/>
            </a:pPr>
            <a:r>
              <a:rPr lang="es-ES" dirty="0" smtClean="0"/>
              <a:t>se trasladan varios kilómetros antes de </a:t>
            </a:r>
          </a:p>
          <a:p>
            <a:pPr>
              <a:buNone/>
            </a:pPr>
            <a:r>
              <a:rPr lang="es-ES" dirty="0" smtClean="0"/>
              <a:t>desaparecer. Los más extremos pueden tener</a:t>
            </a:r>
          </a:p>
          <a:p>
            <a:pPr>
              <a:buNone/>
            </a:pPr>
            <a:r>
              <a:rPr lang="es-ES" dirty="0" smtClean="0"/>
              <a:t>vientos con velocidades que pueden girar a </a:t>
            </a:r>
          </a:p>
          <a:p>
            <a:pPr>
              <a:buNone/>
            </a:pPr>
            <a:r>
              <a:rPr lang="es-ES" dirty="0" smtClean="0"/>
              <a:t>500km/h o más, medir hasta 2 km de ancho y</a:t>
            </a:r>
          </a:p>
          <a:p>
            <a:pPr>
              <a:buNone/>
            </a:pPr>
            <a:r>
              <a:rPr lang="es-ES" dirty="0" smtClean="0"/>
              <a:t>permanecer tocando el suelo a lo largo de más de</a:t>
            </a:r>
          </a:p>
          <a:p>
            <a:pPr>
              <a:buNone/>
            </a:pPr>
            <a:r>
              <a:rPr lang="es-ES" dirty="0" smtClean="0"/>
              <a:t>100 km de recorrido.</a:t>
            </a:r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Tormenta eléctrica</a:t>
            </a:r>
            <a:endParaRPr lang="es-ES" dirty="0"/>
          </a:p>
        </p:txBody>
      </p:sp>
      <p:pic>
        <p:nvPicPr>
          <p:cNvPr id="4" name="3 Marcador de contenido" descr="http://www.voceroregional.cl/wp-content/uploads/2015/04/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643050"/>
            <a:ext cx="592935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una tormenta eléctrica?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Una tormenta eléctrica es un fenómeno</a:t>
            </a:r>
          </a:p>
          <a:p>
            <a:pPr>
              <a:buNone/>
            </a:pPr>
            <a:r>
              <a:rPr lang="es-ES" dirty="0" smtClean="0"/>
              <a:t>meteorológico caracterizado por la presencia de</a:t>
            </a:r>
          </a:p>
          <a:p>
            <a:pPr>
              <a:buNone/>
            </a:pPr>
            <a:r>
              <a:rPr lang="es-ES" dirty="0" smtClean="0"/>
              <a:t>rayos y sus efectos sonoros en la atmósfera</a:t>
            </a:r>
          </a:p>
          <a:p>
            <a:pPr>
              <a:buNone/>
            </a:pPr>
            <a:r>
              <a:rPr lang="es-ES" dirty="0" smtClean="0"/>
              <a:t>terrestre denominados truenos.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El tipo de nubes meteorológicas que caracterizan</a:t>
            </a:r>
          </a:p>
          <a:p>
            <a:pPr>
              <a:buNone/>
            </a:pPr>
            <a:r>
              <a:rPr lang="es-ES" dirty="0" smtClean="0"/>
              <a:t>a las tormentas eléctricas son las denominadas</a:t>
            </a:r>
          </a:p>
          <a:p>
            <a:pPr>
              <a:buNone/>
            </a:pPr>
            <a:r>
              <a:rPr lang="es-ES" dirty="0" smtClean="0"/>
              <a:t>cumulonimbus. ...</a:t>
            </a:r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b="1" dirty="0" smtClean="0"/>
              <a:t>¿Qué tipos de desastres naturales existen?</a:t>
            </a:r>
          </a:p>
          <a:p>
            <a:pPr>
              <a:buNone/>
            </a:pPr>
            <a:r>
              <a:rPr lang="es-ES" dirty="0" smtClean="0"/>
              <a:t>Los distintos </a:t>
            </a:r>
            <a:r>
              <a:rPr lang="es-ES" b="1" dirty="0" smtClean="0"/>
              <a:t>tipos de desastres naturales </a:t>
            </a:r>
            <a:r>
              <a:rPr lang="es-ES" dirty="0" smtClean="0"/>
              <a:t>que</a:t>
            </a:r>
          </a:p>
          <a:p>
            <a:pPr>
              <a:buNone/>
            </a:pPr>
            <a:r>
              <a:rPr lang="es-ES" dirty="0" smtClean="0"/>
              <a:t>existen pueden clasificarse en cuatro grupos:</a:t>
            </a:r>
          </a:p>
          <a:p>
            <a:pPr>
              <a:buNone/>
            </a:pPr>
            <a:r>
              <a:rPr lang="es-ES" dirty="0" smtClean="0"/>
              <a:t>    _ Hidrológicos.</a:t>
            </a:r>
          </a:p>
          <a:p>
            <a:pPr>
              <a:buNone/>
            </a:pPr>
            <a:r>
              <a:rPr lang="es-ES" dirty="0" smtClean="0"/>
              <a:t>    _ Meteorológicos.</a:t>
            </a:r>
          </a:p>
          <a:p>
            <a:pPr>
              <a:buNone/>
            </a:pPr>
            <a:r>
              <a:rPr lang="es-ES" dirty="0" smtClean="0"/>
              <a:t>    _ Geofísicos.</a:t>
            </a:r>
          </a:p>
          <a:p>
            <a:pPr>
              <a:buNone/>
            </a:pPr>
            <a:r>
              <a:rPr lang="es-ES" dirty="0" smtClean="0"/>
              <a:t>    _ Biológicos.</a:t>
            </a:r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Desastre hidrológico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Son aquellos que tienen una relación directa con el</a:t>
            </a:r>
          </a:p>
          <a:p>
            <a:pPr>
              <a:buNone/>
            </a:pPr>
            <a:r>
              <a:rPr lang="es-ES" dirty="0" smtClean="0"/>
              <a:t>agua líquida, evaporada o sólida; estos tipos de</a:t>
            </a:r>
          </a:p>
          <a:p>
            <a:pPr>
              <a:buNone/>
            </a:pPr>
            <a:r>
              <a:rPr lang="es-ES" dirty="0" smtClean="0"/>
              <a:t>fenómenos naturales pueden tomar lugar en los</a:t>
            </a:r>
          </a:p>
          <a:p>
            <a:pPr>
              <a:buNone/>
            </a:pPr>
            <a:r>
              <a:rPr lang="es-ES" dirty="0" smtClean="0"/>
              <a:t>lagos, ríos, lagunas, mares y en los océanos; estos</a:t>
            </a:r>
          </a:p>
          <a:p>
            <a:pPr>
              <a:buNone/>
            </a:pPr>
            <a:r>
              <a:rPr lang="es-ES" dirty="0" smtClean="0"/>
              <a:t>tipos de fenómenos naturales si se presentan en</a:t>
            </a:r>
          </a:p>
          <a:p>
            <a:pPr>
              <a:buNone/>
            </a:pPr>
            <a:r>
              <a:rPr lang="es-ES" dirty="0" smtClean="0"/>
              <a:t>altamar, pueden volcar las embarcaciones o navíos</a:t>
            </a:r>
          </a:p>
          <a:p>
            <a:pPr>
              <a:buNone/>
            </a:pPr>
            <a:r>
              <a:rPr lang="es-ES" dirty="0" smtClean="0"/>
              <a:t>enormes; pero la fuerza es mucho más destructiva en las</a:t>
            </a:r>
          </a:p>
          <a:p>
            <a:pPr>
              <a:buNone/>
            </a:pPr>
            <a:r>
              <a:rPr lang="es-ES" dirty="0" smtClean="0"/>
              <a:t>costas de las playas o bahías de un país o estado; estos</a:t>
            </a:r>
          </a:p>
          <a:p>
            <a:pPr>
              <a:buNone/>
            </a:pPr>
            <a:r>
              <a:rPr lang="es-ES" dirty="0" smtClean="0"/>
              <a:t>desastres no solo devastan la vida humana, también la</a:t>
            </a:r>
          </a:p>
          <a:p>
            <a:pPr>
              <a:buNone/>
            </a:pPr>
            <a:r>
              <a:rPr lang="es-ES" dirty="0" smtClean="0"/>
              <a:t>vida marina y la terrestre.        </a:t>
            </a:r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Fenómenos Naturales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b="1" dirty="0" smtClean="0"/>
          </a:p>
          <a:p>
            <a:pPr>
              <a:buNone/>
            </a:pPr>
            <a:r>
              <a:rPr lang="es-ES" b="1" dirty="0" smtClean="0"/>
              <a:t>Fenómeno natural: </a:t>
            </a:r>
            <a:r>
              <a:rPr lang="es-ES" dirty="0" smtClean="0"/>
              <a:t> se refiere a un cambio que</a:t>
            </a:r>
          </a:p>
          <a:p>
            <a:pPr>
              <a:buNone/>
            </a:pPr>
            <a:r>
              <a:rPr lang="es-ES" dirty="0" smtClean="0"/>
              <a:t>se produce en la naturaleza. A veces se forman</a:t>
            </a:r>
          </a:p>
          <a:p>
            <a:pPr>
              <a:buNone/>
            </a:pPr>
            <a:r>
              <a:rPr lang="es-ES" dirty="0" smtClean="0"/>
              <a:t>daños que suceden cuando se ha realizado una</a:t>
            </a:r>
          </a:p>
          <a:p>
            <a:pPr>
              <a:buNone/>
            </a:pPr>
            <a:r>
              <a:rPr lang="es-ES" dirty="0" smtClean="0"/>
              <a:t>ocupación inadecuada del territorio. 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Desastre meteorológico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Es un cambio de la naturaleza que sucede por sí</a:t>
            </a:r>
          </a:p>
          <a:p>
            <a:pPr>
              <a:buNone/>
            </a:pPr>
            <a:r>
              <a:rPr lang="es-ES" dirty="0" smtClean="0"/>
              <a:t>solo. </a:t>
            </a:r>
          </a:p>
          <a:p>
            <a:pPr>
              <a:buNone/>
            </a:pPr>
            <a:r>
              <a:rPr lang="es-ES" dirty="0" smtClean="0"/>
              <a:t>Son aquellos procesos permanentes de</a:t>
            </a:r>
          </a:p>
          <a:p>
            <a:pPr>
              <a:buNone/>
            </a:pPr>
            <a:r>
              <a:rPr lang="es-ES" dirty="0" smtClean="0"/>
              <a:t>movimientos y de transformaciones que sufre la </a:t>
            </a:r>
          </a:p>
          <a:p>
            <a:pPr>
              <a:buNone/>
            </a:pPr>
            <a:r>
              <a:rPr lang="es-ES" dirty="0" smtClean="0"/>
              <a:t>naturaleza y que pueden influir en la vida </a:t>
            </a:r>
          </a:p>
          <a:p>
            <a:pPr>
              <a:buNone/>
            </a:pPr>
            <a:r>
              <a:rPr lang="es-ES" dirty="0" smtClean="0"/>
              <a:t>humana (epidemias, condiciones climáticas, </a:t>
            </a:r>
          </a:p>
          <a:p>
            <a:pPr>
              <a:buNone/>
            </a:pPr>
            <a:r>
              <a:rPr lang="es-ES" dirty="0" smtClean="0"/>
              <a:t>desastres naturales, entre otros).</a:t>
            </a:r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142984"/>
            <a:ext cx="8848756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Los fenómenos meteorológicos más comunes son</a:t>
            </a:r>
          </a:p>
          <a:p>
            <a:pPr>
              <a:buNone/>
            </a:pPr>
            <a:r>
              <a:rPr lang="es-ES" dirty="0" smtClean="0"/>
              <a:t>la lluvia o el viento.</a:t>
            </a:r>
          </a:p>
          <a:p>
            <a:pPr>
              <a:buNone/>
            </a:pPr>
            <a:r>
              <a:rPr lang="es-ES" b="1" dirty="0" smtClean="0"/>
              <a:t>Lluvia: e</a:t>
            </a:r>
            <a:r>
              <a:rPr lang="es-ES" dirty="0" smtClean="0"/>
              <a:t>s la precipitación de agua que cae a la</a:t>
            </a:r>
          </a:p>
          <a:p>
            <a:pPr>
              <a:buNone/>
            </a:pPr>
            <a:r>
              <a:rPr lang="es-ES" dirty="0" smtClean="0"/>
              <a:t>tierra desde las nubes, que son concentraciones</a:t>
            </a:r>
          </a:p>
          <a:p>
            <a:pPr>
              <a:buNone/>
            </a:pPr>
            <a:r>
              <a:rPr lang="es-ES" dirty="0" smtClean="0"/>
              <a:t>de vapor de agua compuestas de diminutas gotas,</a:t>
            </a:r>
          </a:p>
          <a:p>
            <a:pPr>
              <a:buNone/>
            </a:pPr>
            <a:r>
              <a:rPr lang="es-ES" dirty="0" smtClean="0"/>
              <a:t>que al condensarse forman otras más grandes</a:t>
            </a:r>
          </a:p>
          <a:p>
            <a:pPr>
              <a:buNone/>
            </a:pPr>
            <a:r>
              <a:rPr lang="es-ES" dirty="0" smtClean="0"/>
              <a:t>que se precipitan sobre la tierra.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85860"/>
            <a:ext cx="8777318" cy="50006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b="1" dirty="0" smtClean="0"/>
              <a:t>Viento: </a:t>
            </a:r>
            <a:r>
              <a:rPr lang="es-ES" dirty="0" smtClean="0"/>
              <a:t>este fenómeno atmosférico se debe a los</a:t>
            </a:r>
          </a:p>
          <a:p>
            <a:pPr>
              <a:buNone/>
            </a:pPr>
            <a:r>
              <a:rPr lang="es-ES" dirty="0" smtClean="0"/>
              <a:t>movimientos de aire provocados por las</a:t>
            </a:r>
          </a:p>
          <a:p>
            <a:pPr>
              <a:buNone/>
            </a:pPr>
            <a:r>
              <a:rPr lang="es-ES" dirty="0" smtClean="0"/>
              <a:t>diferencias de temperatura y presión</a:t>
            </a:r>
          </a:p>
          <a:p>
            <a:pPr>
              <a:buNone/>
            </a:pPr>
            <a:r>
              <a:rPr lang="es-ES" dirty="0" smtClean="0"/>
              <a:t>atmosférica. Al calentarse el aire, se dilata, se</a:t>
            </a:r>
          </a:p>
          <a:p>
            <a:pPr>
              <a:buNone/>
            </a:pPr>
            <a:r>
              <a:rPr lang="es-ES" dirty="0" smtClean="0"/>
              <a:t>hace menos pesado y tiende a elevarse sobre las</a:t>
            </a:r>
          </a:p>
          <a:p>
            <a:pPr>
              <a:buNone/>
            </a:pPr>
            <a:r>
              <a:rPr lang="es-ES" dirty="0" smtClean="0"/>
              <a:t>masas de aire frío.</a:t>
            </a:r>
          </a:p>
          <a:p>
            <a:pPr>
              <a:buNone/>
            </a:pPr>
            <a:r>
              <a:rPr lang="es-ES" b="1" dirty="0" smtClean="0"/>
              <a:t>Arco iris: </a:t>
            </a:r>
            <a:r>
              <a:rPr lang="es-ES" dirty="0" smtClean="0"/>
              <a:t>es la descomposición de la luz en los</a:t>
            </a:r>
          </a:p>
          <a:p>
            <a:pPr>
              <a:buNone/>
            </a:pPr>
            <a:r>
              <a:rPr lang="es-ES" dirty="0" smtClean="0"/>
              <a:t>colores que la forman. Se produce cuando los haces</a:t>
            </a:r>
          </a:p>
          <a:p>
            <a:pPr>
              <a:buNone/>
            </a:pPr>
            <a:r>
              <a:rPr lang="es-ES" dirty="0" smtClean="0"/>
              <a:t>de luz del Sol atraviesan las gotas de lluvia.</a:t>
            </a:r>
          </a:p>
          <a:p>
            <a:endParaRPr lang="es-ES" dirty="0"/>
          </a:p>
        </p:txBody>
      </p:sp>
      <p:pic>
        <p:nvPicPr>
          <p:cNvPr id="5" name="4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638800"/>
            <a:ext cx="1143008" cy="107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071546"/>
            <a:ext cx="8777318" cy="542928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Existen otros tipos  de desastres meteorológicos</a:t>
            </a:r>
          </a:p>
          <a:p>
            <a:pPr>
              <a:buNone/>
            </a:pPr>
            <a:r>
              <a:rPr lang="es-ES" dirty="0" smtClean="0"/>
              <a:t>como: sequías, nieve, neblina, huracanes, entre otros.</a:t>
            </a:r>
            <a:endParaRPr lang="es-ES" dirty="0"/>
          </a:p>
        </p:txBody>
      </p:sp>
      <p:pic>
        <p:nvPicPr>
          <p:cNvPr id="4" name="3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071810"/>
            <a:ext cx="26432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Imagen relacionad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071942"/>
            <a:ext cx="2424125" cy="224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Resultado de imagen para neblin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571744"/>
            <a:ext cx="235745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Desastre biológico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501122" cy="54292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dirty="0" smtClean="0"/>
              <a:t>Son todos aquellos que surgen gracias al origen</a:t>
            </a:r>
          </a:p>
          <a:p>
            <a:pPr>
              <a:buNone/>
            </a:pPr>
            <a:r>
              <a:rPr lang="es-ES" dirty="0" smtClean="0"/>
              <a:t>animal y que de algún modo afectan al ambiente</a:t>
            </a:r>
          </a:p>
          <a:p>
            <a:pPr>
              <a:buNone/>
            </a:pPr>
            <a:r>
              <a:rPr lang="es-ES" dirty="0" smtClean="0"/>
              <a:t>y a la humanidad. El más importante de los</a:t>
            </a:r>
          </a:p>
          <a:p>
            <a:pPr>
              <a:buNone/>
            </a:pPr>
            <a:r>
              <a:rPr lang="es-ES" dirty="0" smtClean="0"/>
              <a:t>desastres biológicos es la marea roja. Otros</a:t>
            </a:r>
          </a:p>
          <a:p>
            <a:pPr>
              <a:buNone/>
            </a:pPr>
            <a:r>
              <a:rPr lang="es-ES" dirty="0" smtClean="0"/>
              <a:t>ejemplos pueden ser: pestes, epidemias,</a:t>
            </a:r>
          </a:p>
          <a:p>
            <a:pPr>
              <a:buNone/>
            </a:pPr>
            <a:r>
              <a:rPr lang="es-ES" dirty="0" smtClean="0"/>
              <a:t>infecciones, entre otras.</a:t>
            </a:r>
          </a:p>
          <a:p>
            <a:pPr>
              <a:buNone/>
            </a:pPr>
            <a:r>
              <a:rPr lang="es-ES" dirty="0" smtClean="0"/>
              <a:t>Se pueden englobar en este punto a las epidemias</a:t>
            </a:r>
          </a:p>
          <a:p>
            <a:pPr>
              <a:buNone/>
            </a:pPr>
            <a:r>
              <a:rPr lang="es-ES" dirty="0" smtClean="0"/>
              <a:t>de enfermedades contagiosas y plagas de insectos</a:t>
            </a:r>
          </a:p>
          <a:p>
            <a:pPr>
              <a:buNone/>
            </a:pPr>
            <a:r>
              <a:rPr lang="es-ES" dirty="0" smtClean="0"/>
              <a:t>(langostas). </a:t>
            </a:r>
          </a:p>
          <a:p>
            <a:endParaRPr lang="es-ES" dirty="0"/>
          </a:p>
        </p:txBody>
      </p:sp>
      <p:pic>
        <p:nvPicPr>
          <p:cNvPr id="4" name="3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5786454"/>
            <a:ext cx="1314450" cy="855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Desastre geofísico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s-ES" b="1" i="1" dirty="0" smtClean="0"/>
          </a:p>
          <a:p>
            <a:pPr>
              <a:buNone/>
            </a:pPr>
            <a:r>
              <a:rPr lang="es-ES" b="1" i="1" dirty="0" smtClean="0"/>
              <a:t>Desastres geofísicos:</a:t>
            </a:r>
            <a:r>
              <a:rPr lang="es-ES" dirty="0" smtClean="0"/>
              <a:t> son aquellos que se forman</a:t>
            </a:r>
          </a:p>
          <a:p>
            <a:pPr>
              <a:buNone/>
            </a:pPr>
            <a:r>
              <a:rPr lang="es-ES" dirty="0" smtClean="0"/>
              <a:t>o surgen desde el centro del planeta o en la</a:t>
            </a:r>
          </a:p>
          <a:p>
            <a:pPr>
              <a:buNone/>
            </a:pPr>
            <a:r>
              <a:rPr lang="es-ES" dirty="0" smtClean="0"/>
              <a:t>superficie terrestre que afectan significativamente el</a:t>
            </a:r>
          </a:p>
          <a:p>
            <a:pPr>
              <a:buNone/>
            </a:pPr>
            <a:r>
              <a:rPr lang="es-ES" dirty="0" smtClean="0"/>
              <a:t>ritmo de vida del ser humano. Dentro de los</a:t>
            </a:r>
          </a:p>
          <a:p>
            <a:pPr>
              <a:buNone/>
            </a:pPr>
            <a:r>
              <a:rPr lang="es-ES" dirty="0" smtClean="0"/>
              <a:t>desastres que pertenecen a este grupo podemos</a:t>
            </a:r>
          </a:p>
          <a:p>
            <a:pPr>
              <a:buNone/>
            </a:pPr>
            <a:r>
              <a:rPr lang="es-ES" dirty="0" smtClean="0"/>
              <a:t>encontrar: avalancha, derrumbe, tormenta solar, el</a:t>
            </a:r>
          </a:p>
          <a:p>
            <a:pPr>
              <a:buNone/>
            </a:pPr>
            <a:r>
              <a:rPr lang="es-ES" dirty="0" smtClean="0"/>
              <a:t>terremoto y la erupción volcánica, el incendio, el</a:t>
            </a:r>
          </a:p>
          <a:p>
            <a:pPr>
              <a:buNone/>
            </a:pPr>
            <a:r>
              <a:rPr lang="es-ES" dirty="0" smtClean="0"/>
              <a:t>hundimiento de tierra y la erupción , la imagen es el</a:t>
            </a:r>
          </a:p>
          <a:p>
            <a:pPr>
              <a:buNone/>
            </a:pPr>
            <a:r>
              <a:rPr lang="es-ES" dirty="0" smtClean="0"/>
              <a:t>reflejo del tema.</a:t>
            </a:r>
            <a:endParaRPr lang="es-ES" dirty="0"/>
          </a:p>
        </p:txBody>
      </p:sp>
      <p:pic>
        <p:nvPicPr>
          <p:cNvPr id="4" name="3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5715016"/>
            <a:ext cx="18764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Son procesos permanentes de movimientos y de</a:t>
            </a:r>
          </a:p>
          <a:p>
            <a:pPr>
              <a:buNone/>
            </a:pPr>
            <a:r>
              <a:rPr lang="es-ES" dirty="0" smtClean="0"/>
              <a:t>transformaciones que sufre la naturaleza. </a:t>
            </a:r>
          </a:p>
          <a:p>
            <a:pPr>
              <a:buNone/>
            </a:pPr>
            <a:r>
              <a:rPr lang="es-ES" dirty="0" smtClean="0"/>
              <a:t>Estos pueden influir en la vida humana</a:t>
            </a:r>
          </a:p>
          <a:p>
            <a:pPr>
              <a:buNone/>
            </a:pPr>
            <a:r>
              <a:rPr lang="es-ES" dirty="0" smtClean="0"/>
              <a:t>epidemias, condiciones climáticas, desastres</a:t>
            </a:r>
          </a:p>
          <a:p>
            <a:pPr>
              <a:buNone/>
            </a:pPr>
            <a:r>
              <a:rPr lang="es-ES" dirty="0" smtClean="0"/>
              <a:t>Naturales, entre otros.</a:t>
            </a:r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sultado de imagen para CICLÓN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28868"/>
            <a:ext cx="557216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¿Qué es un ciclón?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Un ciclón es aquel viento fuerte producido por</a:t>
            </a:r>
          </a:p>
          <a:p>
            <a:pPr>
              <a:buNone/>
            </a:pPr>
            <a:r>
              <a:rPr lang="es-ES" dirty="0" smtClean="0"/>
              <a:t>una depresión atmosférica pequeña y muy</a:t>
            </a:r>
          </a:p>
          <a:p>
            <a:pPr>
              <a:buNone/>
            </a:pPr>
            <a:r>
              <a:rPr lang="es-ES" dirty="0" smtClean="0"/>
              <a:t>brusca que avanza en grandes círculos girando</a:t>
            </a:r>
          </a:p>
          <a:p>
            <a:pPr>
              <a:buNone/>
            </a:pPr>
            <a:r>
              <a:rPr lang="es-ES" dirty="0" smtClean="0"/>
              <a:t>sobre sí mismo y que se origina en zonas</a:t>
            </a:r>
          </a:p>
          <a:p>
            <a:pPr>
              <a:buNone/>
            </a:pPr>
            <a:r>
              <a:rPr lang="es-ES" dirty="0" smtClean="0"/>
              <a:t>tropicales.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Formado por la presencia de lluvias y vientos de</a:t>
            </a:r>
          </a:p>
          <a:p>
            <a:pPr>
              <a:buNone/>
            </a:pPr>
            <a:r>
              <a:rPr lang="es-ES" dirty="0" smtClean="0"/>
              <a:t>mucha fuerza que se enlazan alrededor de un</a:t>
            </a:r>
          </a:p>
          <a:p>
            <a:pPr>
              <a:buNone/>
            </a:pPr>
            <a:r>
              <a:rPr lang="es-ES" dirty="0" smtClean="0"/>
              <a:t>centro de presión y que pueden causar</a:t>
            </a:r>
          </a:p>
          <a:p>
            <a:pPr>
              <a:buNone/>
            </a:pPr>
            <a:r>
              <a:rPr lang="es-ES" dirty="0" smtClean="0"/>
              <a:t>tremendos daños debido a la fuerza y a la</a:t>
            </a:r>
          </a:p>
          <a:p>
            <a:pPr>
              <a:buNone/>
            </a:pPr>
            <a:r>
              <a:rPr lang="es-ES" dirty="0" smtClean="0"/>
              <a:t>violencia con la que avanzan tanto sobre la</a:t>
            </a:r>
          </a:p>
          <a:p>
            <a:pPr>
              <a:buNone/>
            </a:pPr>
            <a:r>
              <a:rPr lang="es-ES" dirty="0" smtClean="0"/>
              <a:t>superficie marina como sobre la terrestre.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¿Dónde se forman los ciclones?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Los ciclones se forman sobre el mar, perturbando</a:t>
            </a:r>
          </a:p>
          <a:p>
            <a:pPr>
              <a:buNone/>
            </a:pPr>
            <a:r>
              <a:rPr lang="es-ES" dirty="0" smtClean="0"/>
              <a:t>a islas y costas, pero raramente se introducen</a:t>
            </a:r>
          </a:p>
          <a:p>
            <a:pPr>
              <a:buNone/>
            </a:pPr>
            <a:r>
              <a:rPr lang="es-ES" dirty="0" smtClean="0"/>
              <a:t>en el continente.</a:t>
            </a: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www.definicionabc.com/wp-content/uploads/2014/01/cicl%C3%B3n-300x225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85926"/>
            <a:ext cx="550072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Personalizado 4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E6F8F5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1147</TotalTime>
  <Words>1108</Words>
  <Application>Microsoft Office PowerPoint</Application>
  <PresentationFormat>Presentación en pantalla (4:3)</PresentationFormat>
  <Paragraphs>176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Viajes</vt:lpstr>
      <vt:lpstr>Diapositiva 1</vt:lpstr>
      <vt:lpstr>Diapositiva 2</vt:lpstr>
      <vt:lpstr>Fenómenos Naturales</vt:lpstr>
      <vt:lpstr>Diapositiva 4</vt:lpstr>
      <vt:lpstr>Diapositiva 5</vt:lpstr>
      <vt:lpstr>¿Qué es un ciclón?</vt:lpstr>
      <vt:lpstr>Diapositiva 7</vt:lpstr>
      <vt:lpstr>¿Dónde se forman los ciclones?</vt:lpstr>
      <vt:lpstr>Diapositiva 9</vt:lpstr>
      <vt:lpstr>Diapositiva 10</vt:lpstr>
      <vt:lpstr>Diapositiva 11</vt:lpstr>
      <vt:lpstr>Diapositiva 12</vt:lpstr>
      <vt:lpstr>Sismo</vt:lpstr>
      <vt:lpstr>Diapositiva 14</vt:lpstr>
      <vt:lpstr>Diapositiva 15</vt:lpstr>
      <vt:lpstr>Diapositiva 16</vt:lpstr>
      <vt:lpstr>Diapositiva 17</vt:lpstr>
      <vt:lpstr>¿ Qué hacer ante un sismo o terremoto?</vt:lpstr>
      <vt:lpstr>Sequía</vt:lpstr>
      <vt:lpstr>¿Qué es la Sequia ?</vt:lpstr>
      <vt:lpstr>Tornado</vt:lpstr>
      <vt:lpstr>Diapositiva 22</vt:lpstr>
      <vt:lpstr>Diapositiva 23</vt:lpstr>
      <vt:lpstr>Diapositiva 24</vt:lpstr>
      <vt:lpstr>Tormenta eléctrica</vt:lpstr>
      <vt:lpstr>¿qué es una tormenta eléctrica?</vt:lpstr>
      <vt:lpstr>Diapositiva 27</vt:lpstr>
      <vt:lpstr>Diapositiva 28</vt:lpstr>
      <vt:lpstr>Desastre hidrológico</vt:lpstr>
      <vt:lpstr>Desastre meteorológico</vt:lpstr>
      <vt:lpstr>Diapositiva 31</vt:lpstr>
      <vt:lpstr>Diapositiva 32</vt:lpstr>
      <vt:lpstr>Diapositiva 33</vt:lpstr>
      <vt:lpstr>Desastre biológico</vt:lpstr>
      <vt:lpstr>Desastre geofísico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132</cp:revision>
  <dcterms:created xsi:type="dcterms:W3CDTF">2015-11-12T21:09:42Z</dcterms:created>
  <dcterms:modified xsi:type="dcterms:W3CDTF">2017-11-15T22:55:48Z</dcterms:modified>
</cp:coreProperties>
</file>