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65" r:id="rId10"/>
    <p:sldId id="271" r:id="rId11"/>
    <p:sldId id="272" r:id="rId12"/>
    <p:sldId id="274" r:id="rId13"/>
    <p:sldId id="273" r:id="rId14"/>
    <p:sldId id="281" r:id="rId15"/>
    <p:sldId id="278" r:id="rId16"/>
    <p:sldId id="280" r:id="rId17"/>
    <p:sldId id="284" r:id="rId18"/>
    <p:sldId id="283" r:id="rId19"/>
    <p:sldId id="285" r:id="rId20"/>
    <p:sldId id="286" r:id="rId21"/>
    <p:sldId id="287" r:id="rId22"/>
    <p:sldId id="262" r:id="rId23"/>
    <p:sldId id="288" r:id="rId24"/>
    <p:sldId id="289" r:id="rId25"/>
    <p:sldId id="290" r:id="rId26"/>
    <p:sldId id="270" r:id="rId27"/>
    <p:sldId id="282" r:id="rId28"/>
    <p:sldId id="26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B32492-3A6F-41AC-B0C8-731F61BFA795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8F729D-4571-4542-8A64-4ECB66F5EF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14612" y="2000240"/>
            <a:ext cx="4572032" cy="928694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 Violencia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Resultado de imagen de viol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Imagen relaciona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097730">
            <a:off x="1500404" y="3901713"/>
            <a:ext cx="1740221" cy="209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magen relacionad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616931">
            <a:off x="6929454" y="3714752"/>
            <a:ext cx="1849752" cy="194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sultado de imagen de tipos de violenci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Violencia  Verbal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La violencia verbal es aquel que implica la</a:t>
            </a:r>
          </a:p>
          <a:p>
            <a:pPr>
              <a:buNone/>
            </a:pPr>
            <a:r>
              <a:rPr lang="es-ES" dirty="0" smtClean="0"/>
              <a:t>presencia de comunicación tanto </a:t>
            </a:r>
          </a:p>
          <a:p>
            <a:pPr>
              <a:buNone/>
            </a:pPr>
            <a:r>
              <a:rPr lang="es-ES" dirty="0" smtClean="0"/>
              <a:t>conversada como a través de mensajes</a:t>
            </a:r>
          </a:p>
          <a:p>
            <a:pPr>
              <a:buNone/>
            </a:pPr>
            <a:r>
              <a:rPr lang="es-ES" dirty="0" smtClean="0"/>
              <a:t>escritos.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El modo en la que se comunican dichas</a:t>
            </a:r>
          </a:p>
          <a:p>
            <a:pPr>
              <a:buNone/>
            </a:pPr>
            <a:r>
              <a:rPr lang="es-ES" dirty="0" smtClean="0"/>
              <a:t>palabras también puede transmitir</a:t>
            </a:r>
          </a:p>
          <a:p>
            <a:pPr>
              <a:buNone/>
            </a:pPr>
            <a:r>
              <a:rPr lang="es-ES" dirty="0" smtClean="0"/>
              <a:t>agresividad.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428604"/>
            <a:ext cx="7504960" cy="581979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Este tipo de violencia se demuestra a través </a:t>
            </a:r>
          </a:p>
          <a:p>
            <a:pPr>
              <a:buNone/>
            </a:pPr>
            <a:r>
              <a:rPr lang="es-ES" dirty="0" smtClean="0"/>
              <a:t>de la manera de hablar, por el tono de voz,</a:t>
            </a:r>
          </a:p>
          <a:p>
            <a:pPr>
              <a:buNone/>
            </a:pPr>
            <a:r>
              <a:rPr lang="es-ES" dirty="0" smtClean="0"/>
              <a:t>por medio de insultos, los gritos que es un </a:t>
            </a:r>
          </a:p>
          <a:p>
            <a:pPr>
              <a:buNone/>
            </a:pPr>
            <a:r>
              <a:rPr lang="es-ES" dirty="0" smtClean="0"/>
              <a:t>modo de humillación, haciendo</a:t>
            </a:r>
          </a:p>
          <a:p>
            <a:pPr>
              <a:buNone/>
            </a:pPr>
            <a:r>
              <a:rPr lang="es-ES" dirty="0" smtClean="0"/>
              <a:t>descalificativos personales, o palabras</a:t>
            </a:r>
          </a:p>
          <a:p>
            <a:pPr>
              <a:buNone/>
            </a:pPr>
            <a:r>
              <a:rPr lang="es-ES" dirty="0" smtClean="0"/>
              <a:t>hirientes, entre otras.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La violencia verbal no deja huella como si lo  </a:t>
            </a:r>
          </a:p>
          <a:p>
            <a:pPr>
              <a:buNone/>
            </a:pPr>
            <a:r>
              <a:rPr lang="es-ES" dirty="0" smtClean="0"/>
              <a:t>deja la violencia física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428604"/>
            <a:ext cx="7504960" cy="581979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Pero deja heridas y huellas en el alma que</a:t>
            </a:r>
          </a:p>
          <a:p>
            <a:pPr>
              <a:buNone/>
            </a:pPr>
            <a:r>
              <a:rPr lang="es-ES" dirty="0" smtClean="0"/>
              <a:t>no se observan a simple vista, sólo la</a:t>
            </a:r>
          </a:p>
          <a:p>
            <a:pPr>
              <a:buNone/>
            </a:pPr>
            <a:r>
              <a:rPr lang="es-ES" dirty="0" smtClean="0"/>
              <a:t>víctima es quien y las  carga.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Causan efectos muy fuertes en las víctimas</a:t>
            </a:r>
          </a:p>
          <a:p>
            <a:pPr>
              <a:buNone/>
            </a:pPr>
            <a:r>
              <a:rPr lang="es-ES" dirty="0" smtClean="0"/>
              <a:t>como: la desvalorización de la autoestima,</a:t>
            </a:r>
          </a:p>
          <a:p>
            <a:pPr>
              <a:buNone/>
            </a:pPr>
            <a:r>
              <a:rPr lang="es-ES" dirty="0" smtClean="0"/>
              <a:t>puesto que la imagen que tiene de sí misma</a:t>
            </a:r>
          </a:p>
          <a:p>
            <a:pPr>
              <a:buNone/>
            </a:pPr>
            <a:r>
              <a:rPr lang="es-ES" dirty="0" smtClean="0"/>
              <a:t>se distorsiona a través de los mensajes.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Mis documentos\vev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3917" y="2995612"/>
            <a:ext cx="4683933" cy="2290776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868487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Aumenta la infelicidad personal en relación con ese vínculo afectivo.</a:t>
            </a:r>
            <a:br>
              <a:rPr lang="es-ES" sz="3200" dirty="0" smtClean="0"/>
            </a:br>
            <a:endParaRPr lang="es-E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Violencia psicológica o emocional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1428736"/>
            <a:ext cx="7504960" cy="4819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El concepto de violencia psicológica es un</a:t>
            </a:r>
          </a:p>
          <a:p>
            <a:pPr>
              <a:buNone/>
            </a:pPr>
            <a:r>
              <a:rPr lang="es-ES" dirty="0" smtClean="0"/>
              <a:t>concepto social que se utiliza para hacer</a:t>
            </a:r>
          </a:p>
          <a:p>
            <a:pPr>
              <a:buNone/>
            </a:pPr>
            <a:r>
              <a:rPr lang="es-ES" dirty="0" smtClean="0"/>
              <a:t>referencia al fenómeno mediante el cual</a:t>
            </a:r>
          </a:p>
          <a:p>
            <a:pPr>
              <a:buNone/>
            </a:pPr>
            <a:r>
              <a:rPr lang="es-ES" dirty="0" smtClean="0"/>
              <a:t>una o más personas agreden de manera</a:t>
            </a:r>
          </a:p>
          <a:p>
            <a:pPr>
              <a:buNone/>
            </a:pPr>
            <a:r>
              <a:rPr lang="es-ES" dirty="0" smtClean="0"/>
              <a:t>verbal a otra u otras personas. 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714356"/>
            <a:ext cx="7790712" cy="5534044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r>
              <a:rPr lang="es-ES" dirty="0" smtClean="0"/>
              <a:t>Estableciendo algún tipo de daño a nivel</a:t>
            </a:r>
          </a:p>
          <a:p>
            <a:pPr>
              <a:buNone/>
            </a:pPr>
            <a:r>
              <a:rPr lang="es-ES" dirty="0" smtClean="0"/>
              <a:t>psicológico y emocional en las personas</a:t>
            </a:r>
          </a:p>
          <a:p>
            <a:pPr>
              <a:buNone/>
            </a:pPr>
            <a:r>
              <a:rPr lang="es-ES" dirty="0" smtClean="0"/>
              <a:t>agredidas y sin que inmiscuya el contacto</a:t>
            </a:r>
          </a:p>
          <a:p>
            <a:pPr>
              <a:buNone/>
            </a:pPr>
            <a:r>
              <a:rPr lang="es-ES" dirty="0" smtClean="0"/>
              <a:t>físico de ningún tipo, o sea, la agresión es</a:t>
            </a:r>
          </a:p>
          <a:p>
            <a:pPr>
              <a:buNone/>
            </a:pPr>
            <a:r>
              <a:rPr lang="es-ES" dirty="0" smtClean="0"/>
              <a:t>solamente por la vía verbal sin intervención</a:t>
            </a:r>
          </a:p>
          <a:p>
            <a:pPr>
              <a:buNone/>
            </a:pPr>
            <a:r>
              <a:rPr lang="es-ES" dirty="0" smtClean="0"/>
              <a:t>de los golpes físicos.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500042"/>
            <a:ext cx="7504960" cy="574835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Es una es una manera de maltrato que se</a:t>
            </a:r>
          </a:p>
          <a:p>
            <a:pPr>
              <a:buNone/>
            </a:pPr>
            <a:r>
              <a:rPr lang="es-ES" dirty="0" smtClean="0"/>
              <a:t>manifiesta con:</a:t>
            </a:r>
          </a:p>
          <a:p>
            <a:pPr>
              <a:buNone/>
            </a:pPr>
            <a:r>
              <a:rPr lang="es-ES" dirty="0" smtClean="0"/>
              <a:t>gritos, insultos, amenazas, prohibiciones,</a:t>
            </a:r>
          </a:p>
          <a:p>
            <a:pPr>
              <a:buNone/>
            </a:pPr>
            <a:r>
              <a:rPr lang="es-ES" dirty="0" smtClean="0"/>
              <a:t>intimidación, indiferencia, ignorancia,</a:t>
            </a:r>
          </a:p>
          <a:p>
            <a:pPr>
              <a:buNone/>
            </a:pPr>
            <a:r>
              <a:rPr lang="es-ES" dirty="0" smtClean="0"/>
              <a:t>abandono afectivo, celos enfermizos,</a:t>
            </a:r>
          </a:p>
          <a:p>
            <a:pPr>
              <a:buNone/>
            </a:pPr>
            <a:r>
              <a:rPr lang="es-ES" dirty="0" smtClean="0"/>
              <a:t>humillaciones, descalificaciones, chantajes,</a:t>
            </a:r>
          </a:p>
          <a:p>
            <a:pPr>
              <a:buNone/>
            </a:pPr>
            <a:r>
              <a:rPr lang="es-ES" dirty="0" smtClean="0"/>
              <a:t>manipulación, entre otros.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C\Mis documentos\griy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94161">
            <a:off x="1879836" y="901457"/>
            <a:ext cx="3124743" cy="2406896"/>
          </a:xfrm>
          <a:prstGeom prst="rect">
            <a:avLst/>
          </a:prstGeom>
          <a:noFill/>
        </p:spPr>
      </p:pic>
      <p:pic>
        <p:nvPicPr>
          <p:cNvPr id="2051" name="Picture 3" descr="C:\Documents and Settings\PC\Mis documentos\defdi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964"/>
            <a:ext cx="4082863" cy="2714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Violencia física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Es aquella acción que haga daño no</a:t>
            </a:r>
          </a:p>
          <a:p>
            <a:pPr>
              <a:buNone/>
            </a:pPr>
            <a:r>
              <a:rPr lang="es-ES" dirty="0" smtClean="0"/>
              <a:t>accidental a un individuo, empleando la</a:t>
            </a:r>
          </a:p>
          <a:p>
            <a:pPr>
              <a:buNone/>
            </a:pPr>
            <a:r>
              <a:rPr lang="es-ES" dirty="0" smtClean="0"/>
              <a:t>fuerza física u otra clase de armamento</a:t>
            </a:r>
          </a:p>
          <a:p>
            <a:pPr>
              <a:buNone/>
            </a:pPr>
            <a:r>
              <a:rPr lang="es-ES" dirty="0" smtClean="0"/>
              <a:t>como un objeto que pueda causar una</a:t>
            </a:r>
          </a:p>
          <a:p>
            <a:pPr>
              <a:buNone/>
            </a:pPr>
            <a:r>
              <a:rPr lang="es-ES" dirty="0" smtClean="0"/>
              <a:t>lesión , ya sea internas externas o ambas. 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Vivimos en una  sociedad en donde se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enseña a las mujeres a cuidarse de no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ser violadas, en lugar de enseñar a los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hombres a no agredir, violar, ni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maltratar.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La violencia física puede ocasionarse en</a:t>
            </a:r>
          </a:p>
          <a:p>
            <a:pPr>
              <a:buNone/>
            </a:pPr>
            <a:r>
              <a:rPr lang="es-ES" dirty="0" smtClean="0"/>
              <a:t>cualquier ámbito  donde se desenvuelva el</a:t>
            </a:r>
          </a:p>
          <a:p>
            <a:pPr>
              <a:buNone/>
            </a:pPr>
            <a:r>
              <a:rPr lang="es-ES" dirty="0" smtClean="0"/>
              <a:t>ser humano.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Resultado de imagen de violencia psicológica o emocion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310883">
            <a:off x="1861020" y="3560204"/>
            <a:ext cx="3406134" cy="230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violencia física tiene por objetivo herir o matar</a:t>
            </a:r>
            <a:endParaRPr lang="es-ES" dirty="0"/>
          </a:p>
        </p:txBody>
      </p:sp>
      <p:pic>
        <p:nvPicPr>
          <p:cNvPr id="4" name="3 Marcador de contenido" descr="Resultado de imagen de violencia física dibuj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033228">
            <a:off x="1729067" y="2142340"/>
            <a:ext cx="2309575" cy="15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Resultado de imagen de violencia físic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954547">
            <a:off x="5864147" y="1847987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magen relacionad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143380"/>
            <a:ext cx="42148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00079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Manifestaciones de violencia</a:t>
            </a:r>
            <a:endParaRPr lang="es-ES" dirty="0"/>
          </a:p>
        </p:txBody>
      </p:sp>
      <p:pic>
        <p:nvPicPr>
          <p:cNvPr id="1026" name="Picture 2" descr="C:\Documents and Settings\PC\Mis documentos\gobo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3182"/>
            <a:ext cx="2886075" cy="1995487"/>
          </a:xfrm>
          <a:prstGeom prst="rect">
            <a:avLst/>
          </a:prstGeom>
          <a:noFill/>
        </p:spPr>
      </p:pic>
      <p:pic>
        <p:nvPicPr>
          <p:cNvPr id="5" name="4 Imagen" descr="Imagen relacionad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de violencia física contra hombres y mujer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571744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PC\Mis documentos\chigui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071942"/>
            <a:ext cx="2286016" cy="2214578"/>
          </a:xfrm>
          <a:prstGeom prst="rect">
            <a:avLst/>
          </a:prstGeom>
          <a:noFill/>
        </p:spPr>
      </p:pic>
      <p:pic>
        <p:nvPicPr>
          <p:cNvPr id="8" name="7 Imagen" descr="Imagen relacionad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643446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Resultado de imagen de violencia físic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92867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Resultado de imagen de violencia físic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928670"/>
            <a:ext cx="2157483" cy="162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Imagen relacionada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4429132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Resultado de imagen de hombre agredido por violencia físic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2643182"/>
            <a:ext cx="2214578" cy="18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500042"/>
            <a:ext cx="7576398" cy="574835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Después de todas estás agresiones o</a:t>
            </a:r>
          </a:p>
          <a:p>
            <a:pPr>
              <a:buNone/>
            </a:pPr>
            <a:r>
              <a:rPr lang="es-ES" dirty="0" smtClean="0"/>
              <a:t>manifestaciones de violencias, se presenta</a:t>
            </a:r>
          </a:p>
          <a:p>
            <a:pPr>
              <a:buNone/>
            </a:pPr>
            <a:r>
              <a:rPr lang="es-ES" dirty="0" smtClean="0"/>
              <a:t>un ciclo que  involucra tanto al agresor</a:t>
            </a:r>
          </a:p>
          <a:p>
            <a:pPr>
              <a:buNone/>
            </a:pPr>
            <a:r>
              <a:rPr lang="es-ES" dirty="0" smtClean="0"/>
              <a:t>como a la victima, llamado el Ciclo de</a:t>
            </a:r>
          </a:p>
          <a:p>
            <a:pPr>
              <a:buNone/>
            </a:pPr>
            <a:r>
              <a:rPr lang="es-ES" dirty="0" smtClean="0"/>
              <a:t>violencia.</a:t>
            </a:r>
          </a:p>
          <a:p>
            <a:pPr>
              <a:buNone/>
            </a:pPr>
            <a:r>
              <a:rPr lang="es-ES" dirty="0" smtClean="0"/>
              <a:t>El cual si no se detiene a tiempo el</a:t>
            </a:r>
          </a:p>
          <a:p>
            <a:pPr>
              <a:buNone/>
            </a:pPr>
            <a:r>
              <a:rPr lang="es-ES" dirty="0" smtClean="0"/>
              <a:t>problema se acrecienta y se agravará más.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Etapas que comprende el ciclo de violencia.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Las etapas, que comprende el ciclo de</a:t>
            </a:r>
          </a:p>
          <a:p>
            <a:pPr>
              <a:buNone/>
            </a:pPr>
            <a:r>
              <a:rPr lang="es-ES" dirty="0" smtClean="0"/>
              <a:t>Violencia son cinco:</a:t>
            </a:r>
          </a:p>
          <a:p>
            <a:pPr>
              <a:buNone/>
            </a:pPr>
            <a:r>
              <a:rPr lang="es-ES" dirty="0" smtClean="0"/>
              <a:t> Etapa primera donde el agresor da aspecto</a:t>
            </a:r>
          </a:p>
          <a:p>
            <a:pPr>
              <a:buNone/>
            </a:pPr>
            <a:r>
              <a:rPr lang="es-ES" dirty="0" smtClean="0"/>
              <a:t>de estar en calma.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Etapa segunda conocida como acumulación</a:t>
            </a:r>
          </a:p>
          <a:p>
            <a:pPr>
              <a:buNone/>
            </a:pPr>
            <a:r>
              <a:rPr lang="es-ES" dirty="0" smtClean="0"/>
              <a:t>de tensiones.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571480"/>
            <a:ext cx="7504960" cy="567692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Etapa tercera conocida como de explosión violenta.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Etapa cuarta denominada arrepentimiento.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Última etapa llamada reconciliación.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C\Mis documentos\violenchini 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3320" y="785794"/>
            <a:ext cx="7026497" cy="546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00166" y="274320"/>
            <a:ext cx="7433522" cy="45834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  </a:t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C:\Documents and Settings\PC\Mis documentos\SIER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940" y="928670"/>
            <a:ext cx="7432141" cy="505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857232"/>
            <a:ext cx="7500990" cy="578647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Un hombre con mucho amor por la</a:t>
            </a:r>
          </a:p>
          <a:p>
            <a:pPr>
              <a:buNone/>
            </a:pPr>
            <a:r>
              <a:rPr lang="es-ES" dirty="0" smtClean="0"/>
              <a:t>humanidad dijo: “La espiral de la violencia</a:t>
            </a:r>
          </a:p>
          <a:p>
            <a:pPr>
              <a:buNone/>
            </a:pPr>
            <a:r>
              <a:rPr lang="es-ES" dirty="0" smtClean="0"/>
              <a:t>sólo la frena el milagro del perdón.”</a:t>
            </a:r>
            <a:br>
              <a:rPr lang="es-ES" dirty="0" smtClean="0"/>
            </a:br>
            <a:r>
              <a:rPr lang="es-ES" dirty="0" smtClean="0"/>
              <a:t> Juan Pablo II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Imagen relaciona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37641">
            <a:off x="4273533" y="3267221"/>
            <a:ext cx="4131602" cy="29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Arial" pitchFamily="34" charset="0"/>
                <a:cs typeface="Arial" pitchFamily="34" charset="0"/>
              </a:rPr>
              <a:t>¿Qué es la violencia?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violencia es aquella situación en la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que alguien con más poder abusa de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otra con menos poder, ya sea </a:t>
            </a:r>
            <a:r>
              <a:rPr lang="es-ES" dirty="0" smtClean="0"/>
              <a:t>hombre o</a:t>
            </a:r>
          </a:p>
          <a:p>
            <a:pPr>
              <a:buNone/>
            </a:pPr>
            <a:r>
              <a:rPr lang="es-ES" dirty="0" smtClean="0"/>
              <a:t>mujer o viceversa. 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857232"/>
            <a:ext cx="7504960" cy="5391168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r>
              <a:rPr lang="es-ES" dirty="0" smtClean="0"/>
              <a:t>Es cuando ocurren formas de abuso en las</a:t>
            </a:r>
          </a:p>
          <a:p>
            <a:pPr>
              <a:buNone/>
            </a:pPr>
            <a:r>
              <a:rPr lang="es-ES" dirty="0" smtClean="0"/>
              <a:t>relaciones que se presenten, entre los</a:t>
            </a:r>
          </a:p>
          <a:p>
            <a:pPr>
              <a:buNone/>
            </a:pPr>
            <a:r>
              <a:rPr lang="es-ES" dirty="0" smtClean="0"/>
              <a:t>miembros de una familia, sean estos: física,</a:t>
            </a:r>
          </a:p>
          <a:p>
            <a:pPr>
              <a:buNone/>
            </a:pPr>
            <a:r>
              <a:rPr lang="es-ES" dirty="0" smtClean="0"/>
              <a:t>psicológica o emocional, verbal, sexual.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571480"/>
            <a:ext cx="7576398" cy="567692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Se puede decir que: la violencia</a:t>
            </a:r>
          </a:p>
          <a:p>
            <a:pPr>
              <a:buNone/>
            </a:pPr>
            <a:r>
              <a:rPr lang="es-ES" dirty="0" smtClean="0"/>
              <a:t>es aquel daño que puede ser de acción o</a:t>
            </a:r>
          </a:p>
          <a:p>
            <a:pPr>
              <a:buNone/>
            </a:pPr>
            <a:r>
              <a:rPr lang="es-ES" dirty="0" smtClean="0"/>
              <a:t>por negligencia y se da en un contexto de</a:t>
            </a:r>
          </a:p>
          <a:p>
            <a:pPr>
              <a:buNone/>
            </a:pPr>
            <a:r>
              <a:rPr lang="es-ES" dirty="0" smtClean="0"/>
              <a:t>desequilibrio de poder.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La violencia es un acto o acción  ya sea que</a:t>
            </a:r>
          </a:p>
          <a:p>
            <a:pPr>
              <a:buNone/>
            </a:pPr>
            <a:r>
              <a:rPr lang="es-ES" dirty="0" smtClean="0"/>
              <a:t>se presente una vez o que se repita durante</a:t>
            </a:r>
          </a:p>
          <a:p>
            <a:pPr>
              <a:buNone/>
            </a:pPr>
            <a:r>
              <a:rPr lang="es-ES" dirty="0" smtClean="0"/>
              <a:t>varias ocasiones, produciendo  daños</a:t>
            </a:r>
          </a:p>
          <a:p>
            <a:pPr>
              <a:buNone/>
            </a:pPr>
            <a:r>
              <a:rPr lang="es-ES" dirty="0" smtClean="0"/>
              <a:t>irreversibles.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¿Quiénes sufren la violencia?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Todo aquel individuo que sea objeto de</a:t>
            </a:r>
          </a:p>
          <a:p>
            <a:pPr>
              <a:buNone/>
            </a:pPr>
            <a:r>
              <a:rPr lang="es-ES" dirty="0" smtClean="0"/>
              <a:t>agresión física, psicológica o emocional,</a:t>
            </a:r>
          </a:p>
          <a:p>
            <a:pPr>
              <a:buNone/>
            </a:pPr>
            <a:r>
              <a:rPr lang="es-ES" dirty="0" smtClean="0"/>
              <a:t>verbal, sexual.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Pueden ser mujeres, hombres, adultos</a:t>
            </a:r>
          </a:p>
          <a:p>
            <a:pPr>
              <a:buNone/>
            </a:pPr>
            <a:r>
              <a:rPr lang="es-ES" dirty="0" smtClean="0"/>
              <a:t>mayores, niños, niñas, sin importar edad,</a:t>
            </a:r>
          </a:p>
          <a:p>
            <a:pPr>
              <a:buNone/>
            </a:pPr>
            <a:r>
              <a:rPr lang="es-ES" dirty="0" smtClean="0"/>
              <a:t>género o estatus social.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El problema de violencia familiar es muy</a:t>
            </a:r>
          </a:p>
          <a:p>
            <a:pPr>
              <a:buNone/>
            </a:pPr>
            <a:r>
              <a:rPr lang="es-ES" dirty="0" smtClean="0"/>
              <a:t>exagerado.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 natural pelear entre cónyuges.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No existen violencias conyugales.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Tanto los hombres como las mujeres</a:t>
            </a:r>
          </a:p>
          <a:p>
            <a:pPr>
              <a:buNone/>
            </a:pPr>
            <a:r>
              <a:rPr lang="es-ES" dirty="0" smtClean="0"/>
              <a:t>maltratados son masoquistas.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857232"/>
            <a:ext cx="7647836" cy="539116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En los adultos mayores no existe violencia</a:t>
            </a:r>
          </a:p>
          <a:p>
            <a:pPr>
              <a:buNone/>
            </a:pPr>
            <a:r>
              <a:rPr lang="es-ES" dirty="0" smtClean="0"/>
              <a:t>familiar.</a:t>
            </a:r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 normal las peleas y los insultos entre</a:t>
            </a:r>
          </a:p>
          <a:p>
            <a:pPr>
              <a:buNone/>
            </a:pPr>
            <a:r>
              <a:rPr lang="es-ES" dirty="0" smtClean="0"/>
              <a:t>niños, niñas, jóvenes y compañeros.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Ningún individuo sufre desigualdades.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 violencia</a:t>
            </a:r>
            <a:endParaRPr lang="es-ES" dirty="0"/>
          </a:p>
        </p:txBody>
      </p:sp>
      <p:pic>
        <p:nvPicPr>
          <p:cNvPr id="4" name="3 Marcador de contenido" descr="Resultado de imagen de violencia de gener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750</Words>
  <Application>Microsoft Office PowerPoint</Application>
  <PresentationFormat>Presentación en pantalla (4:3)</PresentationFormat>
  <Paragraphs>131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Solsticio</vt:lpstr>
      <vt:lpstr> Violencia</vt:lpstr>
      <vt:lpstr>Diapositiva 2</vt:lpstr>
      <vt:lpstr>¿Qué es la violencia?</vt:lpstr>
      <vt:lpstr>Diapositiva 4</vt:lpstr>
      <vt:lpstr>Diapositiva 5</vt:lpstr>
      <vt:lpstr>¿Quiénes sufren la violencia?</vt:lpstr>
      <vt:lpstr>Mitos</vt:lpstr>
      <vt:lpstr>Diapositiva 8</vt:lpstr>
      <vt:lpstr>Tipos de  violencia</vt:lpstr>
      <vt:lpstr>Diapositiva 10</vt:lpstr>
      <vt:lpstr>Violencia  Verbal</vt:lpstr>
      <vt:lpstr>Diapositiva 12</vt:lpstr>
      <vt:lpstr>Diapositiva 13</vt:lpstr>
      <vt:lpstr>Aumenta la infelicidad personal en relación con ese vínculo afectivo. </vt:lpstr>
      <vt:lpstr>Violencia psicológica o emocional</vt:lpstr>
      <vt:lpstr>Diapositiva 16</vt:lpstr>
      <vt:lpstr>Diapositiva 17</vt:lpstr>
      <vt:lpstr>Diapositiva 18</vt:lpstr>
      <vt:lpstr>Violencia física</vt:lpstr>
      <vt:lpstr>Diapositiva 20</vt:lpstr>
      <vt:lpstr>La violencia física tiene por objetivo herir o matar</vt:lpstr>
      <vt:lpstr>Manifestaciones de violencia</vt:lpstr>
      <vt:lpstr>Diapositiva 23</vt:lpstr>
      <vt:lpstr>Etapas que comprende el ciclo de violencia.</vt:lpstr>
      <vt:lpstr>Diapositiva 25</vt:lpstr>
      <vt:lpstr>Diapositiva 26</vt:lpstr>
      <vt:lpstr>               </vt:lpstr>
      <vt:lpstr>Diapositiva 28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Violencia</dc:title>
  <dc:creator>*</dc:creator>
  <cp:lastModifiedBy>*</cp:lastModifiedBy>
  <cp:revision>139</cp:revision>
  <dcterms:created xsi:type="dcterms:W3CDTF">2017-02-20T22:13:56Z</dcterms:created>
  <dcterms:modified xsi:type="dcterms:W3CDTF">2017-11-28T16:54:47Z</dcterms:modified>
</cp:coreProperties>
</file>