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78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42C9FB-791D-4946-AA58-F46980F67959}" type="datetimeFigureOut">
              <a:rPr lang="es-ES" smtClean="0"/>
              <a:pPr/>
              <a:t>07/12/2017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C42481-ACF9-4ECD-8884-C411CBD30F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d9Jc9Cg29I&amp;feature=related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youtube.com/watch?v=wd9Jc9Cg29I&amp;feature=relat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71736" y="571480"/>
            <a:ext cx="5957886" cy="92869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Los tejidos del organismo animal</a:t>
            </a:r>
            <a:endParaRPr lang="es-ES" dirty="0"/>
          </a:p>
        </p:txBody>
      </p:sp>
      <p:pic>
        <p:nvPicPr>
          <p:cNvPr id="1026" name="Picture 2" descr="C:\Documents and Settings\PC\Mis documentos\cuatro tipos de tejid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970869"/>
            <a:ext cx="4786346" cy="361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642910" y="357166"/>
            <a:ext cx="7281890" cy="6116786"/>
          </a:xfrm>
        </p:spPr>
        <p:txBody>
          <a:bodyPr/>
          <a:lstStyle/>
          <a:p>
            <a:r>
              <a:rPr lang="es-ES" dirty="0" smtClean="0"/>
              <a:t>Características y funciones del tejido epitelial</a:t>
            </a:r>
            <a:endParaRPr lang="es-ES" dirty="0"/>
          </a:p>
        </p:txBody>
      </p:sp>
      <p:pic>
        <p:nvPicPr>
          <p:cNvPr id="1027" name="Picture 3" descr="C:\Documents and Settings\PC\Mis documentos\epit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714488"/>
            <a:ext cx="3229240" cy="3000396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785786" y="1071546"/>
            <a:ext cx="21431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Característica:</a:t>
            </a:r>
          </a:p>
          <a:p>
            <a:r>
              <a:rPr lang="es-ES" dirty="0" smtClean="0"/>
              <a:t>_Posee poca sustancia  extracelular.</a:t>
            </a:r>
          </a:p>
          <a:p>
            <a:r>
              <a:rPr lang="es-ES" dirty="0" smtClean="0"/>
              <a:t>_Tiene abundantes células.</a:t>
            </a:r>
          </a:p>
          <a:p>
            <a:r>
              <a:rPr lang="es-ES" dirty="0" smtClean="0"/>
              <a:t>_Es avascular, (se dice del tejido que no contiene estructuras vasculares en su interior).</a:t>
            </a:r>
          </a:p>
          <a:p>
            <a:r>
              <a:rPr lang="es-ES" dirty="0" smtClean="0"/>
              <a:t>_Es regenerativa.</a:t>
            </a:r>
          </a:p>
          <a:p>
            <a:r>
              <a:rPr lang="es-ES" dirty="0" smtClean="0"/>
              <a:t>_Es sensible.</a:t>
            </a:r>
          </a:p>
          <a:p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29388" y="1000108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Funciones: </a:t>
            </a:r>
            <a:r>
              <a:rPr lang="es-ES" dirty="0" smtClean="0"/>
              <a:t>_Sirve de protección.</a:t>
            </a:r>
          </a:p>
          <a:p>
            <a:r>
              <a:rPr lang="es-ES" dirty="0" smtClean="0"/>
              <a:t>_Secreción.</a:t>
            </a:r>
          </a:p>
          <a:p>
            <a:r>
              <a:rPr lang="es-ES" dirty="0" smtClean="0"/>
              <a:t>_ Absorción.</a:t>
            </a:r>
          </a:p>
          <a:p>
            <a:r>
              <a:rPr lang="es-ES" dirty="0" smtClean="0"/>
              <a:t>_ Difusión.</a:t>
            </a:r>
          </a:p>
          <a:p>
            <a:r>
              <a:rPr lang="es-ES" dirty="0" smtClean="0"/>
              <a:t>_ Sensorial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conectivo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7567642" cy="540240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Se encuentra  compuesto por células y matriz</a:t>
            </a:r>
          </a:p>
          <a:p>
            <a:pPr>
              <a:buNone/>
            </a:pPr>
            <a:r>
              <a:rPr lang="es-ES" dirty="0" smtClean="0"/>
              <a:t>extracelular, las células son los componentes más</a:t>
            </a:r>
          </a:p>
          <a:p>
            <a:pPr>
              <a:buNone/>
            </a:pPr>
            <a:r>
              <a:rPr lang="es-ES" dirty="0" smtClean="0"/>
              <a:t>importantes en algunos tejidos conectivos ejemplo</a:t>
            </a:r>
          </a:p>
          <a:p>
            <a:pPr>
              <a:buNone/>
            </a:pPr>
            <a:r>
              <a:rPr lang="es-ES" dirty="0" smtClean="0"/>
              <a:t>los fibroblastos son elementos fundamentales del</a:t>
            </a:r>
          </a:p>
          <a:p>
            <a:pPr>
              <a:buNone/>
            </a:pPr>
            <a:r>
              <a:rPr lang="es-ES" dirty="0" smtClean="0"/>
              <a:t>tejido conectivo laxo, estás células elaboran y</a:t>
            </a:r>
          </a:p>
          <a:p>
            <a:pPr>
              <a:buNone/>
            </a:pPr>
            <a:r>
              <a:rPr lang="es-ES" dirty="0" smtClean="0"/>
              <a:t>conservan las fibras y sustancias esenciales que</a:t>
            </a:r>
          </a:p>
          <a:p>
            <a:pPr>
              <a:buNone/>
            </a:pPr>
            <a:r>
              <a:rPr lang="es-ES" dirty="0" smtClean="0"/>
              <a:t>componen la matriz extracelular, en las cuales se</a:t>
            </a:r>
          </a:p>
          <a:p>
            <a:pPr>
              <a:buNone/>
            </a:pPr>
            <a:r>
              <a:rPr lang="es-ES" dirty="0" smtClean="0"/>
              <a:t>encuentran incrustadas diferentes tipos de células.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7567642" cy="625966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tendones son tejidos conectivos fibrosos que</a:t>
            </a:r>
          </a:p>
          <a:p>
            <a:pPr>
              <a:buNone/>
            </a:pPr>
            <a:r>
              <a:rPr lang="es-ES" dirty="0" smtClean="0"/>
              <a:t>unen los músculos a los huesos, los tendones sirven</a:t>
            </a:r>
          </a:p>
          <a:p>
            <a:pPr>
              <a:buNone/>
            </a:pPr>
            <a:r>
              <a:rPr lang="es-ES" dirty="0" smtClean="0"/>
              <a:t>para mover el hueso o la estructura mientras que</a:t>
            </a:r>
          </a:p>
          <a:p>
            <a:pPr>
              <a:buNone/>
            </a:pPr>
            <a:r>
              <a:rPr lang="es-ES" dirty="0" smtClean="0"/>
              <a:t>los ligamentos son tejidos conectivos fibrosos que</a:t>
            </a:r>
          </a:p>
          <a:p>
            <a:pPr>
              <a:buNone/>
            </a:pPr>
            <a:r>
              <a:rPr lang="es-ES" dirty="0" smtClean="0"/>
              <a:t>une los huesos entre sí por lo general su función es</a:t>
            </a:r>
          </a:p>
          <a:p>
            <a:pPr>
              <a:buNone/>
            </a:pPr>
            <a:r>
              <a:rPr lang="es-ES" dirty="0" smtClean="0"/>
              <a:t>unir  las estructuras y mantenerlas estables.</a:t>
            </a:r>
          </a:p>
          <a:p>
            <a:pPr>
              <a:buNone/>
            </a:pPr>
            <a:r>
              <a:rPr lang="es-ES" dirty="0" smtClean="0"/>
              <a:t>Cartilaginoso es un tipo de  tejido  conectivo</a:t>
            </a:r>
          </a:p>
          <a:p>
            <a:pPr>
              <a:buNone/>
            </a:pPr>
            <a:r>
              <a:rPr lang="es-ES" dirty="0" smtClean="0"/>
              <a:t>especializado formado por células condrógenas, el </a:t>
            </a:r>
          </a:p>
          <a:p>
            <a:pPr>
              <a:buNone/>
            </a:pPr>
            <a:r>
              <a:rPr lang="es-ES" dirty="0" smtClean="0"/>
              <a:t>tejido cartilaginoso es parte del páncreas</a:t>
            </a:r>
          </a:p>
          <a:p>
            <a:pPr>
              <a:buNone/>
            </a:pPr>
            <a:r>
              <a:rPr lang="es-ES" dirty="0" smtClean="0"/>
              <a:t>embrionario.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7567642" cy="625966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tejido óseo es otro tipo de tejido conectivo</a:t>
            </a:r>
          </a:p>
          <a:p>
            <a:pPr>
              <a:buNone/>
            </a:pPr>
            <a:r>
              <a:rPr lang="es-ES" dirty="0" smtClean="0"/>
              <a:t>constituye principal de huesos en los vertebrados. </a:t>
            </a:r>
          </a:p>
          <a:p>
            <a:pPr>
              <a:buNone/>
            </a:pPr>
            <a:r>
              <a:rPr lang="es-ES" dirty="0" smtClean="0"/>
              <a:t>El tejido conectivo siempre acompaña al tejido</a:t>
            </a:r>
          </a:p>
          <a:p>
            <a:pPr>
              <a:buNone/>
            </a:pPr>
            <a:r>
              <a:rPr lang="es-ES" dirty="0" smtClean="0"/>
              <a:t>muscular, rodeando sus fibras y vehiculizando vasos</a:t>
            </a:r>
          </a:p>
          <a:p>
            <a:pPr>
              <a:buNone/>
            </a:pPr>
            <a:r>
              <a:rPr lang="es-ES" dirty="0" smtClean="0"/>
              <a:t>sanguíneos y filetes nerviosos. Se distinguen tres</a:t>
            </a:r>
          </a:p>
          <a:p>
            <a:pPr>
              <a:buNone/>
            </a:pPr>
            <a:r>
              <a:rPr lang="es-ES" dirty="0" smtClean="0"/>
              <a:t>tipos de tejido muscular: estriado, liso y cardíaco.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adiposo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7567642" cy="547384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tejido adiposo se encuentra formado por unas</a:t>
            </a:r>
          </a:p>
          <a:p>
            <a:pPr>
              <a:buNone/>
            </a:pPr>
            <a:r>
              <a:rPr lang="es-ES" dirty="0" smtClean="0"/>
              <a:t>células redondeadas denominadas </a:t>
            </a:r>
            <a:r>
              <a:rPr lang="es-ES" b="1" dirty="0" smtClean="0"/>
              <a:t>adipocitos.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Las adiposas poseen un núcleo muy excéntrico y</a:t>
            </a:r>
          </a:p>
          <a:p>
            <a:pPr>
              <a:buNone/>
            </a:pPr>
            <a:r>
              <a:rPr lang="es-ES" dirty="0" smtClean="0"/>
              <a:t>una gran vacuola cargada de grasa, tiene un alto</a:t>
            </a:r>
          </a:p>
          <a:p>
            <a:pPr>
              <a:buNone/>
            </a:pPr>
            <a:r>
              <a:rPr lang="es-ES" dirty="0" smtClean="0"/>
              <a:t>contenido de adipitos (que almacenan la grasa) y los</a:t>
            </a:r>
          </a:p>
          <a:p>
            <a:pPr>
              <a:buNone/>
            </a:pPr>
            <a:r>
              <a:rPr lang="es-ES" dirty="0" smtClean="0"/>
              <a:t>libera para la respiración celular. Se encuentran en</a:t>
            </a:r>
          </a:p>
          <a:p>
            <a:pPr>
              <a:buNone/>
            </a:pPr>
            <a:r>
              <a:rPr lang="es-ES" dirty="0" smtClean="0"/>
              <a:t>capas subcutáneas y en los tejidos que  protegen</a:t>
            </a:r>
          </a:p>
          <a:p>
            <a:pPr>
              <a:buNone/>
            </a:pPr>
            <a:r>
              <a:rPr lang="es-ES" dirty="0" smtClean="0"/>
              <a:t>órganos como el corazón, riñones, e hígado, entre</a:t>
            </a:r>
          </a:p>
          <a:p>
            <a:pPr>
              <a:buNone/>
            </a:pPr>
            <a:r>
              <a:rPr lang="es-ES" dirty="0" smtClean="0"/>
              <a:t>otros.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muscular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496204" cy="55452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Su especialidad es la contracción que es la que hace</a:t>
            </a:r>
          </a:p>
          <a:p>
            <a:pPr>
              <a:buNone/>
            </a:pPr>
            <a:r>
              <a:rPr lang="es-ES" dirty="0" smtClean="0"/>
              <a:t>que se  muevan las distintas partes del cuerpo.</a:t>
            </a:r>
          </a:p>
          <a:p>
            <a:pPr>
              <a:buNone/>
            </a:pPr>
            <a:r>
              <a:rPr lang="es-ES" dirty="0" smtClean="0"/>
              <a:t>Gracias a nuestros  650 músculos,</a:t>
            </a:r>
          </a:p>
          <a:p>
            <a:pPr>
              <a:buNone/>
            </a:pPr>
            <a:r>
              <a:rPr lang="es-ES" dirty="0" smtClean="0"/>
              <a:t>aproximadamente, podemos caminar, parpadear,</a:t>
            </a:r>
          </a:p>
          <a:p>
            <a:pPr>
              <a:buNone/>
            </a:pPr>
            <a:r>
              <a:rPr lang="es-ES" dirty="0" smtClean="0"/>
              <a:t>reír,  correr y realizar una serie de movimientos.</a:t>
            </a:r>
          </a:p>
          <a:p>
            <a:pPr>
              <a:buNone/>
            </a:pPr>
            <a:r>
              <a:rPr lang="es-ES" dirty="0" smtClean="0"/>
              <a:t>Está formado por células musculares, estiradas,</a:t>
            </a:r>
          </a:p>
          <a:p>
            <a:pPr>
              <a:buNone/>
            </a:pPr>
            <a:r>
              <a:rPr lang="es-ES" dirty="0" smtClean="0"/>
              <a:t>cilíndricas o fusiformes. Todos los tipos celulares o</a:t>
            </a:r>
          </a:p>
          <a:p>
            <a:pPr>
              <a:buNone/>
            </a:pPr>
            <a:r>
              <a:rPr lang="es-ES" dirty="0" smtClean="0"/>
              <a:t>fibras del tejido muscular contienen proteínas</a:t>
            </a:r>
          </a:p>
          <a:p>
            <a:pPr>
              <a:buNone/>
            </a:pPr>
            <a:r>
              <a:rPr lang="es-ES" dirty="0" smtClean="0"/>
              <a:t>contráctiles (</a:t>
            </a:r>
            <a:r>
              <a:rPr lang="es-ES" dirty="0" err="1" smtClean="0"/>
              <a:t>miosina</a:t>
            </a:r>
            <a:r>
              <a:rPr lang="es-ES" dirty="0" smtClean="0"/>
              <a:t>, actina), que son las</a:t>
            </a:r>
          </a:p>
          <a:p>
            <a:pPr>
              <a:buNone/>
            </a:pPr>
            <a:r>
              <a:rPr lang="es-ES" dirty="0" smtClean="0"/>
              <a:t>responsables de la contracción.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496204" cy="611678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Estas proteínas forman filamentos que se orientan</a:t>
            </a:r>
          </a:p>
          <a:p>
            <a:pPr>
              <a:buNone/>
            </a:pPr>
            <a:r>
              <a:rPr lang="es-ES" dirty="0" smtClean="0"/>
              <a:t>a lo largo del eje mayor de la fibra muscular, es</a:t>
            </a:r>
          </a:p>
          <a:p>
            <a:pPr>
              <a:buNone/>
            </a:pPr>
            <a:r>
              <a:rPr lang="es-ES" dirty="0" smtClean="0"/>
              <a:t>decir en el sentido en que se produce el</a:t>
            </a:r>
          </a:p>
          <a:p>
            <a:pPr>
              <a:buNone/>
            </a:pPr>
            <a:r>
              <a:rPr lang="es-ES" dirty="0" smtClean="0"/>
              <a:t>acortamiento por contracción. </a:t>
            </a:r>
          </a:p>
          <a:p>
            <a:pPr>
              <a:buNone/>
            </a:pPr>
            <a:r>
              <a:rPr lang="es-ES" dirty="0" smtClean="0"/>
              <a:t>Los tejidos musculares se clasifican en tres tipos:</a:t>
            </a:r>
          </a:p>
          <a:p>
            <a:pPr>
              <a:buNone/>
            </a:pPr>
            <a:r>
              <a:rPr lang="es-ES" dirty="0" smtClean="0"/>
              <a:t>esquelético, liso y cardiaco. Sus células se llaman</a:t>
            </a:r>
          </a:p>
          <a:p>
            <a:pPr>
              <a:buNone/>
            </a:pPr>
            <a:r>
              <a:rPr lang="es-ES" dirty="0" smtClean="0"/>
              <a:t>miocitos.</a:t>
            </a:r>
          </a:p>
          <a:p>
            <a:pPr>
              <a:buNone/>
            </a:pPr>
            <a:r>
              <a:rPr lang="es-ES" dirty="0" smtClean="0"/>
              <a:t>El tejido conectivo siempre acompaña al tejido</a:t>
            </a:r>
          </a:p>
          <a:p>
            <a:pPr>
              <a:buNone/>
            </a:pPr>
            <a:r>
              <a:rPr lang="es-ES" dirty="0" smtClean="0"/>
              <a:t>muscular, rodeando sus fibras y vehiculizando</a:t>
            </a:r>
          </a:p>
          <a:p>
            <a:pPr>
              <a:buNone/>
            </a:pPr>
            <a:r>
              <a:rPr lang="es-ES" dirty="0" smtClean="0"/>
              <a:t>vasos sanguíneos y filetes nerviosos. Se distinguen</a:t>
            </a:r>
          </a:p>
          <a:p>
            <a:pPr>
              <a:buNone/>
            </a:pPr>
            <a:r>
              <a:rPr lang="es-ES" dirty="0" smtClean="0"/>
              <a:t>tres tipos de tejido muscular: estriado, liso y</a:t>
            </a:r>
          </a:p>
          <a:p>
            <a:pPr>
              <a:buNone/>
            </a:pPr>
            <a:r>
              <a:rPr lang="es-ES" dirty="0" smtClean="0"/>
              <a:t>cardíaco.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00100" y="2071679"/>
            <a:ext cx="58579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3200" u="sng" dirty="0" smtClean="0">
                <a:hlinkClick r:id="rId2"/>
              </a:rPr>
              <a:t>http://www.youtube.com/watch?v=wd9Jc9Cg29I&amp;feature=related</a:t>
            </a:r>
            <a:endParaRPr lang="es-ES" sz="3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óseo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7496204" cy="547384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principal tejido del esqueleto son los huesos, sus</a:t>
            </a:r>
          </a:p>
          <a:p>
            <a:pPr>
              <a:buNone/>
            </a:pPr>
            <a:r>
              <a:rPr lang="es-ES" dirty="0" smtClean="0"/>
              <a:t>células se llaman osteocitos.</a:t>
            </a:r>
          </a:p>
          <a:p>
            <a:pPr>
              <a:buNone/>
            </a:pPr>
            <a:r>
              <a:rPr lang="es-ES" dirty="0" smtClean="0"/>
              <a:t>Los  huesos están formados por células, fibras</a:t>
            </a:r>
          </a:p>
          <a:p>
            <a:pPr>
              <a:buNone/>
            </a:pPr>
            <a:r>
              <a:rPr lang="es-ES" dirty="0" smtClean="0"/>
              <a:t>colágenos y una sustancia fundamental</a:t>
            </a:r>
          </a:p>
          <a:p>
            <a:pPr>
              <a:buNone/>
            </a:pPr>
            <a:r>
              <a:rPr lang="es-ES" dirty="0" smtClean="0"/>
              <a:t>microalbuminoide donde se depositan sales</a:t>
            </a:r>
          </a:p>
          <a:p>
            <a:pPr>
              <a:buNone/>
            </a:pPr>
            <a:r>
              <a:rPr lang="es-ES" dirty="0" smtClean="0"/>
              <a:t>inorgánicas que son responsables de la dureza del</a:t>
            </a:r>
          </a:p>
          <a:p>
            <a:pPr>
              <a:buNone/>
            </a:pPr>
            <a:r>
              <a:rPr lang="es-ES" dirty="0" smtClean="0"/>
              <a:t>hueso. La sustancia intercelular del hueso se</a:t>
            </a:r>
          </a:p>
          <a:p>
            <a:pPr>
              <a:buNone/>
            </a:pPr>
            <a:r>
              <a:rPr lang="es-ES" dirty="0" smtClean="0"/>
              <a:t>compone de dos elementos principales: la matriz</a:t>
            </a:r>
          </a:p>
          <a:p>
            <a:pPr>
              <a:buNone/>
            </a:pPr>
            <a:r>
              <a:rPr lang="es-ES" dirty="0" smtClean="0"/>
              <a:t>orgánica y las sales inorgánicas. Las células óseas </a:t>
            </a:r>
          </a:p>
          <a:p>
            <a:pPr>
              <a:buNone/>
            </a:pPr>
            <a:r>
              <a:rPr lang="es-ES" dirty="0" smtClean="0"/>
              <a:t>que lo constituyen son los osteoblastos y osteocitos.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sanguíneo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Se encuentra formado por un componente líquido</a:t>
            </a:r>
          </a:p>
          <a:p>
            <a:pPr>
              <a:buNone/>
            </a:pPr>
            <a:r>
              <a:rPr lang="es-ES" dirty="0" smtClean="0"/>
              <a:t>llamado plasma en el que se hallan suspendidas</a:t>
            </a:r>
          </a:p>
          <a:p>
            <a:pPr>
              <a:buNone/>
            </a:pPr>
            <a:r>
              <a:rPr lang="es-ES" dirty="0" smtClean="0"/>
              <a:t>varias clases de células: glóbulos rojos o eritrocitos,</a:t>
            </a:r>
          </a:p>
          <a:p>
            <a:pPr>
              <a:buNone/>
            </a:pPr>
            <a:r>
              <a:rPr lang="es-ES" dirty="0" smtClean="0"/>
              <a:t>Glóbulos blancos o leucocitos y plaquetas.</a:t>
            </a:r>
          </a:p>
          <a:p>
            <a:pPr>
              <a:buNone/>
            </a:pPr>
            <a:r>
              <a:rPr lang="es-ES" dirty="0" smtClean="0"/>
              <a:t>El plasma es un líquido amarillento combinado por</a:t>
            </a:r>
          </a:p>
          <a:p>
            <a:pPr>
              <a:buNone/>
            </a:pPr>
            <a:r>
              <a:rPr lang="es-ES" dirty="0" smtClean="0"/>
              <a:t>agua, iones, glucosa, aminoácidos, proteínas,</a:t>
            </a:r>
          </a:p>
          <a:p>
            <a:pPr>
              <a:buNone/>
            </a:pPr>
            <a:r>
              <a:rPr lang="es-ES" dirty="0" smtClean="0"/>
              <a:t>lípidos, hormonas, vitaminas, entre otros.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r>
              <a:rPr lang="es-ES" b="1" dirty="0" smtClean="0"/>
              <a:t>Los Tejidos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7639080" cy="5330968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 ¿A qué se le denomina tejido?</a:t>
            </a:r>
          </a:p>
          <a:p>
            <a:pPr>
              <a:buNone/>
            </a:pPr>
            <a:r>
              <a:rPr lang="es-ES" dirty="0" smtClean="0"/>
              <a:t>Se le denomina tejido a la agrupación de célula que</a:t>
            </a:r>
          </a:p>
          <a:p>
            <a:pPr>
              <a:buNone/>
            </a:pPr>
            <a:r>
              <a:rPr lang="es-ES" dirty="0" smtClean="0"/>
              <a:t>poseen una organización determinada y que realizan</a:t>
            </a:r>
          </a:p>
          <a:p>
            <a:pPr>
              <a:buNone/>
            </a:pPr>
            <a:r>
              <a:rPr lang="es-ES" dirty="0" smtClean="0"/>
              <a:t>una función especializada, vital en el organismo.</a:t>
            </a:r>
          </a:p>
          <a:p>
            <a:pPr>
              <a:buNone/>
            </a:pPr>
            <a:r>
              <a:rPr lang="es-ES" dirty="0" smtClean="0"/>
              <a:t>Dicho de otra manera el tejido es la unión o</a:t>
            </a:r>
          </a:p>
          <a:p>
            <a:pPr>
              <a:buNone/>
            </a:pPr>
            <a:r>
              <a:rPr lang="es-ES" dirty="0" smtClean="0"/>
              <a:t>agrupación de varias  células  que tienen una</a:t>
            </a:r>
          </a:p>
          <a:p>
            <a:pPr>
              <a:buNone/>
            </a:pPr>
            <a:r>
              <a:rPr lang="es-ES" dirty="0" smtClean="0"/>
              <a:t>función específica.  </a:t>
            </a:r>
          </a:p>
          <a:p>
            <a:pPr>
              <a:buNone/>
            </a:pPr>
            <a:r>
              <a:rPr lang="es-ES" dirty="0" smtClean="0"/>
              <a:t>La rama  de la biología que se encarga de estudiar</a:t>
            </a:r>
          </a:p>
          <a:p>
            <a:pPr>
              <a:buNone/>
            </a:pPr>
            <a:r>
              <a:rPr lang="es-ES" dirty="0" smtClean="0"/>
              <a:t>los tejidos se conoce con el nombre de </a:t>
            </a:r>
            <a:r>
              <a:rPr lang="es-ES" b="1" dirty="0" smtClean="0"/>
              <a:t>Histología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96204" cy="618822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plasma sanguíneo es el medio  por el cual se</a:t>
            </a:r>
          </a:p>
          <a:p>
            <a:pPr>
              <a:buNone/>
            </a:pPr>
            <a:r>
              <a:rPr lang="es-ES" dirty="0" smtClean="0"/>
              <a:t>transporta gran cantidad de sustancias que actúan</a:t>
            </a:r>
          </a:p>
          <a:p>
            <a:pPr>
              <a:buNone/>
            </a:pPr>
            <a:r>
              <a:rPr lang="es-ES" dirty="0" smtClean="0"/>
              <a:t>o son usadas a distancia por todos los tejidos </a:t>
            </a:r>
          </a:p>
          <a:p>
            <a:pPr>
              <a:buNone/>
            </a:pPr>
            <a:r>
              <a:rPr lang="es-ES" dirty="0" smtClean="0"/>
              <a:t>corporales o por órganos específicos (hormonas,</a:t>
            </a:r>
          </a:p>
          <a:p>
            <a:pPr>
              <a:buNone/>
            </a:pPr>
            <a:r>
              <a:rPr lang="es-ES" dirty="0" smtClean="0"/>
              <a:t>aminoácidos, entre otros).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conjuntivo</a:t>
            </a:r>
            <a:r>
              <a:rPr lang="es-ES" dirty="0" smtClean="0"/>
              <a:t>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Es el más abundante de los cuatro tejidos</a:t>
            </a:r>
          </a:p>
          <a:p>
            <a:pPr>
              <a:buNone/>
            </a:pPr>
            <a:r>
              <a:rPr lang="es-ES" dirty="0" smtClean="0"/>
              <a:t>generalmente vincula y brinda soporte a otros</a:t>
            </a:r>
          </a:p>
          <a:p>
            <a:pPr>
              <a:buNone/>
            </a:pPr>
            <a:r>
              <a:rPr lang="es-ES" dirty="0" smtClean="0"/>
              <a:t>tejidos, pero además almacena grasa, forma células</a:t>
            </a:r>
          </a:p>
          <a:p>
            <a:pPr>
              <a:buNone/>
            </a:pPr>
            <a:r>
              <a:rPr lang="es-ES" dirty="0" smtClean="0"/>
              <a:t>sanguíneas devora bacterias y produce anticuerpos</a:t>
            </a:r>
          </a:p>
          <a:p>
            <a:pPr>
              <a:buNone/>
            </a:pPr>
            <a:r>
              <a:rPr lang="es-ES" dirty="0" smtClean="0"/>
              <a:t>que combaten las infecciones.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Tejido  nervioso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7496204" cy="547384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Conduce impulsos electroquímicos por medio de los</a:t>
            </a:r>
          </a:p>
          <a:p>
            <a:pPr>
              <a:buNone/>
            </a:pPr>
            <a:r>
              <a:rPr lang="es-ES" dirty="0" smtClean="0"/>
              <a:t>cuales acepta señales del mundo externo e interno y</a:t>
            </a:r>
          </a:p>
          <a:p>
            <a:pPr>
              <a:buNone/>
            </a:pPr>
            <a:r>
              <a:rPr lang="es-ES" dirty="0" smtClean="0"/>
              <a:t>manda mensajes a todo el organismo.</a:t>
            </a:r>
          </a:p>
          <a:p>
            <a:pPr>
              <a:buNone/>
            </a:pPr>
            <a:r>
              <a:rPr lang="es-ES" dirty="0" smtClean="0"/>
              <a:t>Está constituido principalmente por fibras</a:t>
            </a:r>
          </a:p>
          <a:p>
            <a:pPr>
              <a:buNone/>
            </a:pPr>
            <a:r>
              <a:rPr lang="es-ES" dirty="0" smtClean="0"/>
              <a:t>nerviosas y neuronas. Además se encuentra</a:t>
            </a:r>
          </a:p>
          <a:p>
            <a:pPr>
              <a:buNone/>
            </a:pPr>
            <a:r>
              <a:rPr lang="es-ES" dirty="0" smtClean="0"/>
              <a:t>formado por los ganglios, la médula espinal, y el</a:t>
            </a:r>
          </a:p>
          <a:p>
            <a:pPr>
              <a:buNone/>
            </a:pPr>
            <a:r>
              <a:rPr lang="es-ES" dirty="0" smtClean="0"/>
              <a:t>encéfalo.</a:t>
            </a:r>
          </a:p>
          <a:p>
            <a:pPr>
              <a:buNone/>
            </a:pPr>
            <a:r>
              <a:rPr lang="es-ES" dirty="0" smtClean="0"/>
              <a:t>Está constituido principalmente por fibras</a:t>
            </a:r>
          </a:p>
          <a:p>
            <a:pPr>
              <a:buNone/>
            </a:pPr>
            <a:r>
              <a:rPr lang="es-ES" dirty="0" smtClean="0"/>
              <a:t>nerviosas y neuronas. Además se encuentra</a:t>
            </a:r>
          </a:p>
          <a:p>
            <a:pPr>
              <a:buNone/>
            </a:pPr>
            <a:r>
              <a:rPr lang="es-ES" dirty="0" smtClean="0"/>
              <a:t>formado por los ganglios, la médula espinal, y el</a:t>
            </a:r>
          </a:p>
          <a:p>
            <a:pPr>
              <a:buNone/>
            </a:pPr>
            <a:r>
              <a:rPr lang="es-ES" dirty="0" smtClean="0"/>
              <a:t>encéfalo.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7639080" cy="625966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Las neuronas  poseen un cuerpo celular con núcleo</a:t>
            </a:r>
          </a:p>
          <a:p>
            <a:pPr>
              <a:buNone/>
            </a:pPr>
            <a:r>
              <a:rPr lang="es-ES" dirty="0" smtClean="0"/>
              <a:t>del que surgen dos tipos de fibras nerviosas, el axón</a:t>
            </a:r>
          </a:p>
          <a:p>
            <a:pPr>
              <a:buNone/>
            </a:pPr>
            <a:r>
              <a:rPr lang="es-ES" dirty="0" smtClean="0"/>
              <a:t>y las dendritas; estas fibras nerviosas están</a:t>
            </a:r>
          </a:p>
          <a:p>
            <a:pPr>
              <a:buNone/>
            </a:pPr>
            <a:r>
              <a:rPr lang="es-ES" dirty="0" smtClean="0"/>
              <a:t>formadas por citoplasma y cubiertas por membrana</a:t>
            </a:r>
          </a:p>
          <a:p>
            <a:pPr>
              <a:buNone/>
            </a:pPr>
            <a:r>
              <a:rPr lang="es-ES" dirty="0" smtClean="0"/>
              <a:t>plasmática. </a:t>
            </a:r>
          </a:p>
          <a:p>
            <a:pPr>
              <a:buNone/>
            </a:pPr>
            <a:r>
              <a:rPr lang="es-ES" dirty="0" smtClean="0"/>
              <a:t> Las neuronas se comunican entre sí por medio de</a:t>
            </a:r>
          </a:p>
          <a:p>
            <a:pPr>
              <a:buNone/>
            </a:pPr>
            <a:r>
              <a:rPr lang="es-ES" dirty="0" smtClean="0"/>
              <a:t>las terminaciones nerviosas del axón a esa unión se</a:t>
            </a:r>
          </a:p>
          <a:p>
            <a:pPr>
              <a:buNone/>
            </a:pPr>
            <a:r>
              <a:rPr lang="es-ES" dirty="0" smtClean="0"/>
              <a:t>le denomina </a:t>
            </a:r>
            <a:r>
              <a:rPr lang="es-ES" b="1" dirty="0" smtClean="0"/>
              <a:t>sinapsis.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Título"/>
          <p:cNvSpPr>
            <a:spLocks noGrp="1"/>
          </p:cNvSpPr>
          <p:nvPr>
            <p:ph sz="quarter" idx="1"/>
          </p:nvPr>
        </p:nvSpPr>
        <p:spPr>
          <a:xfrm>
            <a:off x="285750" y="285750"/>
            <a:ext cx="7639050" cy="6188075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Observemos algunos de los  tejidos  antes</a:t>
            </a:r>
          </a:p>
          <a:p>
            <a:pPr>
              <a:buNone/>
            </a:pPr>
            <a:r>
              <a:rPr lang="es-ES" dirty="0" smtClean="0"/>
              <a:t>mencionados a través de la siguiente ilustración</a:t>
            </a:r>
          </a:p>
          <a:p>
            <a:endParaRPr lang="es-ES" dirty="0" smtClean="0"/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u="sng" dirty="0" smtClean="0">
              <a:hlinkClick r:id="rId2"/>
            </a:endParaRPr>
          </a:p>
          <a:p>
            <a:endParaRPr lang="es-ES" dirty="0"/>
          </a:p>
        </p:txBody>
      </p:sp>
      <p:pic>
        <p:nvPicPr>
          <p:cNvPr id="6" name="1 Imagen" descr="Brazo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28800" y="1330035"/>
            <a:ext cx="5486400" cy="41979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¿</a:t>
            </a:r>
            <a:r>
              <a:rPr lang="es-ES" sz="2700" b="1" dirty="0" smtClean="0"/>
              <a:t>Para que se agrupan los tejidos del organismo?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7639080" cy="547384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tejidos del organismo,  se agrupan para formar</a:t>
            </a:r>
          </a:p>
          <a:p>
            <a:pPr>
              <a:buNone/>
            </a:pPr>
            <a:r>
              <a:rPr lang="es-ES" dirty="0" smtClean="0"/>
              <a:t>órganos. </a:t>
            </a:r>
          </a:p>
          <a:p>
            <a:pPr>
              <a:buNone/>
            </a:pPr>
            <a:r>
              <a:rPr lang="es-ES" dirty="0" smtClean="0"/>
              <a:t>Los órganos son unidades anatómico  funcionales</a:t>
            </a:r>
          </a:p>
          <a:p>
            <a:pPr>
              <a:buNone/>
            </a:pPr>
            <a:r>
              <a:rPr lang="es-ES" dirty="0" smtClean="0"/>
              <a:t>formadas por distintos tejidos y cumplen una misión</a:t>
            </a:r>
          </a:p>
          <a:p>
            <a:pPr>
              <a:buNone/>
            </a:pPr>
            <a:r>
              <a:rPr lang="es-ES" dirty="0" smtClean="0"/>
              <a:t>concreta.</a:t>
            </a:r>
          </a:p>
          <a:p>
            <a:pPr>
              <a:buNone/>
            </a:pPr>
            <a:r>
              <a:rPr lang="es-ES" dirty="0" smtClean="0"/>
              <a:t>En los tejidos animales, durante el desarrollo</a:t>
            </a:r>
          </a:p>
          <a:p>
            <a:pPr>
              <a:buNone/>
            </a:pPr>
            <a:r>
              <a:rPr lang="es-ES" dirty="0" smtClean="0"/>
              <a:t>embrionario se forman cuatro tejidos epiteliales,</a:t>
            </a:r>
          </a:p>
          <a:p>
            <a:pPr>
              <a:buNone/>
            </a:pPr>
            <a:r>
              <a:rPr lang="es-ES" dirty="0" smtClean="0"/>
              <a:t>conectivos, musculares y nerviosos.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96204" cy="618822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dos son poco especializados, a diferencia de los</a:t>
            </a:r>
          </a:p>
          <a:p>
            <a:pPr>
              <a:buNone/>
            </a:pPr>
            <a:r>
              <a:rPr lang="es-ES" dirty="0" smtClean="0"/>
              <a:t>segundos que se caracterizan por su especialidad.</a:t>
            </a:r>
          </a:p>
          <a:p>
            <a:pPr>
              <a:buNone/>
            </a:pPr>
            <a:r>
              <a:rPr lang="es-ES" dirty="0" smtClean="0"/>
              <a:t>No está de por demás mencionar que estos cuatro</a:t>
            </a:r>
          </a:p>
          <a:p>
            <a:pPr>
              <a:buNone/>
            </a:pPr>
            <a:r>
              <a:rPr lang="es-ES" dirty="0" smtClean="0"/>
              <a:t>tipos de tejidos, se hallan interrelacionados entre sí</a:t>
            </a:r>
          </a:p>
          <a:p>
            <a:pPr>
              <a:buNone/>
            </a:pPr>
            <a:r>
              <a:rPr lang="es-ES" dirty="0" smtClean="0"/>
              <a:t>constituyendo los diversos órganos y sistemas de los</a:t>
            </a:r>
          </a:p>
          <a:p>
            <a:pPr>
              <a:buNone/>
            </a:pPr>
            <a:r>
              <a:rPr lang="es-ES" dirty="0" smtClean="0"/>
              <a:t>individuos. </a:t>
            </a:r>
          </a:p>
          <a:p>
            <a:pPr>
              <a:buNone/>
            </a:pPr>
            <a:r>
              <a:rPr lang="es-ES" dirty="0" smtClean="0"/>
              <a:t>Los principales tejidos de los organismos animal</a:t>
            </a:r>
          </a:p>
          <a:p>
            <a:pPr>
              <a:buNone/>
            </a:pPr>
            <a:r>
              <a:rPr lang="es-ES" dirty="0" smtClean="0"/>
              <a:t>son el tejido: epitelial, conectivo adiposo,</a:t>
            </a:r>
          </a:p>
          <a:p>
            <a:pPr>
              <a:buNone/>
            </a:pPr>
            <a:r>
              <a:rPr lang="es-ES" dirty="0" smtClean="0"/>
              <a:t>cartilaginoso, óseo, muscular sanguíneo, nervioso</a:t>
            </a:r>
          </a:p>
          <a:p>
            <a:pPr>
              <a:buNone/>
            </a:pPr>
            <a:r>
              <a:rPr lang="es-ES" dirty="0" smtClean="0"/>
              <a:t>entre otros. </a:t>
            </a:r>
          </a:p>
          <a:p>
            <a:pPr>
              <a:buNone/>
            </a:pPr>
            <a:r>
              <a:rPr lang="es-ES" dirty="0" smtClean="0"/>
              <a:t>Los seres vivos tenemos como unidad básica de </a:t>
            </a:r>
          </a:p>
          <a:p>
            <a:pPr>
              <a:buNone/>
            </a:pPr>
            <a:r>
              <a:rPr lang="es-ES" dirty="0" smtClean="0"/>
              <a:t>vida, la célula.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357166"/>
            <a:ext cx="7353328" cy="611678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Un tejido es la unión de varias células que tiene</a:t>
            </a:r>
          </a:p>
          <a:p>
            <a:pPr>
              <a:buNone/>
            </a:pPr>
            <a:r>
              <a:rPr lang="es-ES" dirty="0" smtClean="0"/>
              <a:t>una función específica.</a:t>
            </a:r>
          </a:p>
          <a:p>
            <a:pPr>
              <a:buNone/>
            </a:pPr>
            <a:r>
              <a:rPr lang="es-ES" dirty="0" smtClean="0"/>
              <a:t>La ciencia que se encarga de estudiar los tejidos</a:t>
            </a:r>
          </a:p>
          <a:p>
            <a:pPr>
              <a:buNone/>
            </a:pPr>
            <a:r>
              <a:rPr lang="es-ES" dirty="0" smtClean="0"/>
              <a:t>recibe el nombre de histología.</a:t>
            </a:r>
          </a:p>
          <a:p>
            <a:pPr>
              <a:buNone/>
            </a:pPr>
            <a:r>
              <a:rPr lang="es-ES" dirty="0" smtClean="0"/>
              <a:t>Existen cuatro tejidos animales fundamentales: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Epitelial.</a:t>
            </a:r>
          </a:p>
          <a:p>
            <a:pPr>
              <a:buNone/>
            </a:pPr>
            <a:r>
              <a:rPr lang="es-ES" dirty="0" smtClean="0"/>
              <a:t>Conectivo</a:t>
            </a:r>
          </a:p>
          <a:p>
            <a:pPr>
              <a:buNone/>
            </a:pPr>
            <a:r>
              <a:rPr lang="es-ES" dirty="0" smtClean="0"/>
              <a:t>Muscular.</a:t>
            </a:r>
          </a:p>
          <a:p>
            <a:pPr>
              <a:buNone/>
            </a:pPr>
            <a:r>
              <a:rPr lang="es-ES" dirty="0" smtClean="0"/>
              <a:t>Nervioso.</a:t>
            </a:r>
          </a:p>
          <a:p>
            <a:endParaRPr lang="es-ES" dirty="0"/>
          </a:p>
        </p:txBody>
      </p:sp>
      <p:pic>
        <p:nvPicPr>
          <p:cNvPr id="7" name="Picture 2" descr="C:\Documents and Settings\PC\Mis documentos\cuatro tipos de tejid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214686"/>
            <a:ext cx="3590925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7496204" cy="625966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Estos tejidos de acuerdo a su proceso generativo, se</a:t>
            </a:r>
          </a:p>
          <a:p>
            <a:pPr>
              <a:buNone/>
            </a:pPr>
            <a:r>
              <a:rPr lang="es-ES" dirty="0" smtClean="0"/>
              <a:t>puede clasificar en dos grandes grupos.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1_ Tejido especializados como el tejido muscular,</a:t>
            </a:r>
          </a:p>
          <a:p>
            <a:pPr>
              <a:buNone/>
            </a:pPr>
            <a:r>
              <a:rPr lang="es-ES" dirty="0" smtClean="0"/>
              <a:t>liso, estriado o esquelético y el cardiaco.</a:t>
            </a:r>
          </a:p>
          <a:p>
            <a:pPr>
              <a:buNone/>
            </a:pPr>
            <a:r>
              <a:rPr lang="es-ES" b="1" dirty="0" smtClean="0"/>
              <a:t>Tejido nervioso, neuronas y neurología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Tejidos poco especializado, tejido epitelial epitelio </a:t>
            </a:r>
          </a:p>
          <a:p>
            <a:pPr>
              <a:buNone/>
            </a:pPr>
            <a:r>
              <a:rPr lang="es-ES" dirty="0" smtClean="0"/>
              <a:t>e revestimiento, epitelio glandular, epitelio</a:t>
            </a:r>
          </a:p>
          <a:p>
            <a:pPr>
              <a:buNone/>
            </a:pPr>
            <a:r>
              <a:rPr lang="es-ES" dirty="0" smtClean="0"/>
              <a:t>sensorial.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42852"/>
            <a:ext cx="7424766" cy="63311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2_ Tejido conectivo, adiposo, cartilaginoso, óseo</a:t>
            </a:r>
          </a:p>
          <a:p>
            <a:pPr>
              <a:buNone/>
            </a:pPr>
            <a:r>
              <a:rPr lang="es-ES" dirty="0" smtClean="0"/>
              <a:t>hematopoyético, sanguíneo conjuntivo.</a:t>
            </a:r>
          </a:p>
          <a:p>
            <a:pPr>
              <a:buNone/>
            </a:pPr>
            <a:r>
              <a:rPr lang="es-ES" b="1" dirty="0" smtClean="0"/>
              <a:t>Tejido epitelial.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Formado por células de forma y disposición</a:t>
            </a:r>
          </a:p>
          <a:p>
            <a:pPr>
              <a:buNone/>
            </a:pPr>
            <a:r>
              <a:rPr lang="es-ES" dirty="0" smtClean="0"/>
              <a:t>variable las cuales se encuentran estrechamente</a:t>
            </a:r>
          </a:p>
          <a:p>
            <a:pPr>
              <a:buNone/>
            </a:pPr>
            <a:r>
              <a:rPr lang="es-ES" dirty="0" smtClean="0"/>
              <a:t>unidas formando una capa o lámina que cubre la</a:t>
            </a:r>
          </a:p>
          <a:p>
            <a:pPr>
              <a:buNone/>
            </a:pPr>
            <a:r>
              <a:rPr lang="es-ES" dirty="0" smtClean="0"/>
              <a:t>superficie o algunas cavidades.</a:t>
            </a:r>
          </a:p>
          <a:p>
            <a:pPr>
              <a:buNone/>
            </a:pPr>
            <a:r>
              <a:rPr lang="es-ES" dirty="0" smtClean="0"/>
              <a:t>Se conoce como epitelio.</a:t>
            </a:r>
          </a:p>
          <a:p>
            <a:pPr>
              <a:buNone/>
            </a:pPr>
            <a:r>
              <a:rPr lang="es-ES" dirty="0" smtClean="0"/>
              <a:t>A una de las superficies de esta capa de las células</a:t>
            </a:r>
          </a:p>
          <a:p>
            <a:pPr>
              <a:buNone/>
            </a:pPr>
            <a:r>
              <a:rPr lang="es-ES" dirty="0" smtClean="0"/>
              <a:t>se une al tejido adyacente  a través  de una</a:t>
            </a:r>
          </a:p>
          <a:p>
            <a:pPr>
              <a:buNone/>
            </a:pPr>
            <a:r>
              <a:rPr lang="es-ES" dirty="0" smtClean="0"/>
              <a:t>membrana basal, compuesta de fibras muy</a:t>
            </a:r>
          </a:p>
          <a:p>
            <a:pPr>
              <a:buNone/>
            </a:pPr>
            <a:r>
              <a:rPr lang="es-ES" dirty="0" smtClean="0"/>
              <a:t>delgadas.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96204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Los tejidos epiteliales se especializan en la</a:t>
            </a:r>
          </a:p>
          <a:p>
            <a:pPr>
              <a:buNone/>
            </a:pPr>
            <a:r>
              <a:rPr lang="es-ES" dirty="0" smtClean="0"/>
              <a:t>realización de numerosas funciones: absorción,</a:t>
            </a:r>
          </a:p>
          <a:p>
            <a:pPr>
              <a:buNone/>
            </a:pPr>
            <a:r>
              <a:rPr lang="es-ES" dirty="0" smtClean="0"/>
              <a:t>secreción, transporte, excreción, protección y</a:t>
            </a:r>
          </a:p>
          <a:p>
            <a:pPr>
              <a:buNone/>
            </a:pPr>
            <a:r>
              <a:rPr lang="es-ES" dirty="0" smtClean="0"/>
              <a:t>recepción sensorial. Todas las sustancias que</a:t>
            </a:r>
          </a:p>
          <a:p>
            <a:pPr>
              <a:buNone/>
            </a:pPr>
            <a:r>
              <a:rPr lang="es-ES" dirty="0" smtClean="0"/>
              <a:t>ingresan o egresan del organismo deben atravesar</a:t>
            </a:r>
          </a:p>
          <a:p>
            <a:pPr>
              <a:buNone/>
            </a:pPr>
            <a:r>
              <a:rPr lang="es-ES" dirty="0" smtClean="0"/>
              <a:t>un epitelio. </a:t>
            </a:r>
          </a:p>
          <a:p>
            <a:pPr>
              <a:buNone/>
            </a:pPr>
            <a:r>
              <a:rPr lang="es-ES" b="1" dirty="0" smtClean="0"/>
              <a:t>Absorción:</a:t>
            </a:r>
            <a:r>
              <a:rPr lang="es-ES" dirty="0" smtClean="0"/>
              <a:t> reviste o tapiza tubos y cavidades</a:t>
            </a:r>
          </a:p>
          <a:p>
            <a:pPr>
              <a:buNone/>
            </a:pPr>
            <a:r>
              <a:rPr lang="es-ES" dirty="0" smtClean="0"/>
              <a:t>internas lo que permite la absorción de nutrientes y</a:t>
            </a:r>
          </a:p>
          <a:p>
            <a:pPr>
              <a:buNone/>
            </a:pPr>
            <a:r>
              <a:rPr lang="es-ES" dirty="0" smtClean="0"/>
              <a:t>agua para incorporar los a todo el organismo.</a:t>
            </a:r>
          </a:p>
          <a:p>
            <a:pPr>
              <a:buNone/>
            </a:pPr>
            <a:r>
              <a:rPr lang="es-ES" b="1" dirty="0" smtClean="0"/>
              <a:t>Secreción: </a:t>
            </a:r>
            <a:r>
              <a:rPr lang="es-ES" dirty="0" smtClean="0"/>
              <a:t>algunas células epiteliales se</a:t>
            </a:r>
          </a:p>
          <a:p>
            <a:pPr>
              <a:buNone/>
            </a:pPr>
            <a:r>
              <a:rPr lang="es-ES" dirty="0" smtClean="0"/>
              <a:t>encuentran organizadas para formas glándulas</a:t>
            </a:r>
          </a:p>
          <a:p>
            <a:pPr>
              <a:buNone/>
            </a:pPr>
            <a:r>
              <a:rPr lang="es-ES" dirty="0" smtClean="0"/>
              <a:t>adaptadas para la secreción celular.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7567642" cy="6259662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Excreción: </a:t>
            </a:r>
            <a:r>
              <a:rPr lang="es-ES" dirty="0" smtClean="0"/>
              <a:t>función que realizan mucho delos</a:t>
            </a:r>
          </a:p>
          <a:p>
            <a:pPr>
              <a:buNone/>
            </a:pPr>
            <a:r>
              <a:rPr lang="es-ES" dirty="0" smtClean="0"/>
              <a:t>epitelios renales.</a:t>
            </a:r>
          </a:p>
          <a:p>
            <a:pPr>
              <a:buNone/>
            </a:pPr>
            <a:r>
              <a:rPr lang="es-ES" b="1" dirty="0" smtClean="0"/>
              <a:t>Transporte: </a:t>
            </a:r>
            <a:r>
              <a:rPr lang="es-ES" dirty="0" smtClean="0"/>
              <a:t>es una delas funciones que realiza el</a:t>
            </a:r>
          </a:p>
          <a:p>
            <a:pPr>
              <a:buNone/>
            </a:pPr>
            <a:r>
              <a:rPr lang="es-ES" dirty="0" smtClean="0"/>
              <a:t>epitelio respiratorio al movilizar el moco al exterior</a:t>
            </a:r>
          </a:p>
          <a:p>
            <a:pPr>
              <a:buNone/>
            </a:pPr>
            <a:r>
              <a:rPr lang="es-ES" dirty="0" smtClean="0"/>
              <a:t>a través de los movimientos de los cilios.</a:t>
            </a:r>
          </a:p>
          <a:p>
            <a:pPr>
              <a:buNone/>
            </a:pPr>
            <a:r>
              <a:rPr lang="es-ES" dirty="0" smtClean="0"/>
              <a:t>¡Sabias! que cada minuto que pasa en nuestra vida</a:t>
            </a:r>
          </a:p>
          <a:p>
            <a:pPr>
              <a:buNone/>
            </a:pPr>
            <a:r>
              <a:rPr lang="es-ES" dirty="0" smtClean="0"/>
              <a:t>la piel pierde miles de células.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9" name="Picture 2" descr="C:\Documents and Settings\PC\Mis documentos\epite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714752"/>
            <a:ext cx="2514600" cy="1924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304</TotalTime>
  <Words>1318</Words>
  <Application>Microsoft Office PowerPoint</Application>
  <PresentationFormat>Presentación en pantalla (4:3)</PresentationFormat>
  <Paragraphs>215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Mirador</vt:lpstr>
      <vt:lpstr>Los tejidos del organismo animal</vt:lpstr>
      <vt:lpstr> Los Tejidos </vt:lpstr>
      <vt:lpstr>   ¿Para que se agrupan los tejidos del organismo? 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Tejido conectivo </vt:lpstr>
      <vt:lpstr>Diapositiva 12</vt:lpstr>
      <vt:lpstr>Diapositiva 13</vt:lpstr>
      <vt:lpstr>Tejido adiposo </vt:lpstr>
      <vt:lpstr>Tejido muscular </vt:lpstr>
      <vt:lpstr>Diapositiva 16</vt:lpstr>
      <vt:lpstr>Diapositiva 17</vt:lpstr>
      <vt:lpstr>Tejido óseo  </vt:lpstr>
      <vt:lpstr>Tejido sanguíneo  </vt:lpstr>
      <vt:lpstr>Diapositiva 20</vt:lpstr>
      <vt:lpstr>Tejido conjuntivo  </vt:lpstr>
      <vt:lpstr>Tejido  nervioso </vt:lpstr>
      <vt:lpstr>Diapositiva 23</vt:lpstr>
      <vt:lpstr>Diapositiva 24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tejidos animales</dc:title>
  <dc:creator>*</dc:creator>
  <cp:lastModifiedBy>*</cp:lastModifiedBy>
  <cp:revision>56</cp:revision>
  <dcterms:created xsi:type="dcterms:W3CDTF">2017-12-07T15:53:59Z</dcterms:created>
  <dcterms:modified xsi:type="dcterms:W3CDTF">2017-12-07T21:20:27Z</dcterms:modified>
</cp:coreProperties>
</file>