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7" r:id="rId13"/>
    <p:sldId id="271" r:id="rId14"/>
    <p:sldId id="270" r:id="rId15"/>
    <p:sldId id="272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E8E8A-E5CD-4F6B-ACAA-23F40246FFD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8AF48-DD47-4EFF-8D68-C57329C6074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AF48-DD47-4EFF-8D68-C57329C6074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C81E2-AF62-4CAD-A4FE-68ECA8F7FF0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9ED1-FDDB-446B-B11F-9D7D1254A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scene3d>
            <a:camera prst="isometricRightUp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 smtClean="0"/>
              <a:t>Adolescencia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Los jóvenes en este lapso, necesitan integrar parte de un grupo de iguales para ir construyendo su propia identidad.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Desarrollo intelectual.</a:t>
            </a:r>
          </a:p>
          <a:p>
            <a:pPr>
              <a:buNone/>
            </a:pPr>
            <a:r>
              <a:rPr lang="es-ES" dirty="0" smtClean="0"/>
              <a:t>      Búsqueda de independencia.</a:t>
            </a:r>
          </a:p>
          <a:p>
            <a:pPr>
              <a:buNone/>
            </a:pPr>
            <a:r>
              <a:rPr lang="es-ES" dirty="0" smtClean="0"/>
              <a:t>      Atracción por el sexo opuesto.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Comienzan </a:t>
            </a:r>
            <a:r>
              <a:rPr lang="es-ES" dirty="0"/>
              <a:t>a pasar mucho más tiempo con sus amigos o  amigas  y  menos con su familia. Esta situación es uno de los principales motivos de discusión entre los adolescentes y sus padres.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1857364"/>
            <a:ext cx="6929486" cy="2286016"/>
          </a:xfrm>
          <a:scene3d>
            <a:camera prst="isometricOffAxis2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Cambios psicológicos en los adolescentes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5268931"/>
          </a:xfrm>
          <a:solidFill>
            <a:schemeClr val="bg1"/>
          </a:solidFill>
        </p:spPr>
        <p:txBody>
          <a:bodyPr/>
          <a:lstStyle/>
          <a:p>
            <a:r>
              <a:rPr lang="es-ES" dirty="0" smtClean="0"/>
              <a:t>La adolescencia y la pubertad son dos fenómenos naturales en los cuales se presentan cambios físicos y psicológicos.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La pubertad se presentan  cambios físicos que inician a  exteriorizarse en el cuerpo.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C\Mis documentos\APARECEN Ljujua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1140" y="1857364"/>
            <a:ext cx="6074916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285852" y="714356"/>
          <a:ext cx="6429420" cy="5143536"/>
        </p:xfrm>
        <a:graphic>
          <a:graphicData uri="http://schemas.openxmlformats.org/drawingml/2006/table">
            <a:tbl>
              <a:tblPr/>
              <a:tblGrid>
                <a:gridCol w="3214710"/>
                <a:gridCol w="3214710"/>
              </a:tblGrid>
              <a:tr h="5143536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Pubertad en las 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niñas.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Aumenta de estatura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 smtClean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Manifestación </a:t>
                      </a:r>
                      <a:r>
                        <a:rPr lang="es-ES" sz="1800" dirty="0">
                          <a:latin typeface="Calibri"/>
                          <a:ea typeface="Times New Roman"/>
                        </a:rPr>
                        <a:t>de los senos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Ensanchamiento de caderas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Aparece el vello púbico en las axilas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Maduración de gónadas y aparición de vello 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púbico.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Aumenta masa corporal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Grasa en la piel, y sudoración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 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Pubertad en los 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niños.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Aumenta de estatura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Ensanchamiento de tórax y 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hombros.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Aparece el vello fácil. </a:t>
                      </a:r>
                      <a:endParaRPr lang="es-ES" sz="1800" dirty="0" smtClean="0">
                        <a:latin typeface="Calibri"/>
                        <a:ea typeface="Times New Roman"/>
                      </a:endParaRP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Aparece del vello  en las piernas, brazos,  axilas, bigote y barba. </a:t>
                      </a:r>
                      <a:endParaRPr lang="es-ES" sz="1800" dirty="0" smtClean="0">
                        <a:latin typeface="Calibri"/>
                        <a:ea typeface="Times New Roman"/>
                      </a:endParaRPr>
                    </a:p>
                    <a:p>
                      <a:endParaRPr lang="es-ES" sz="1800" dirty="0" smtClean="0">
                        <a:latin typeface="Calibri"/>
                        <a:ea typeface="Times New Roman"/>
                      </a:endParaRPr>
                    </a:p>
                    <a:p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Erecciones </a:t>
                      </a:r>
                      <a:r>
                        <a:rPr lang="es-ES" sz="1800" dirty="0">
                          <a:latin typeface="Calibri"/>
                          <a:ea typeface="Times New Roman"/>
                        </a:rPr>
                        <a:t>frecuentes y las primeras eyaculaciones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Maduración de gónadas.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714480" y="1285860"/>
          <a:ext cx="4286280" cy="4071966"/>
        </p:xfrm>
        <a:graphic>
          <a:graphicData uri="http://schemas.openxmlformats.org/drawingml/2006/table">
            <a:tbl>
              <a:tblPr/>
              <a:tblGrid>
                <a:gridCol w="4286280"/>
              </a:tblGrid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Calibri"/>
                          <a:ea typeface="Times New Roman"/>
                        </a:rPr>
                        <a:t>Cambios psicológicos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257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Emociones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Afectos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Relaciones sociales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Conocimiento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Comprensión</a:t>
                      </a:r>
                      <a:r>
                        <a:rPr lang="es-ES" sz="1800" dirty="0" smtClean="0">
                          <a:latin typeface="Calibri"/>
                          <a:ea typeface="Times New Roman"/>
                        </a:rPr>
                        <a:t>.</a:t>
                      </a:r>
                    </a:p>
                    <a:p>
                      <a:endParaRPr lang="es-ES" sz="12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es-ES" sz="1800" dirty="0">
                          <a:latin typeface="Calibri"/>
                          <a:ea typeface="Times New Roman"/>
                        </a:rPr>
                        <a:t>Pensamiento.</a:t>
                      </a:r>
                      <a:endParaRPr lang="es-E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0 Imagen" descr="FESY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475346"/>
            <a:ext cx="5478885" cy="36681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2643182"/>
            <a:ext cx="6072230" cy="2000264"/>
          </a:xfrm>
          <a:ln/>
          <a:scene3d>
            <a:camera prst="isometricRightUp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Adolescencia una etapa de transición.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</a:t>
            </a:r>
            <a:r>
              <a:rPr lang="es-ES" dirty="0"/>
              <a:t>Qué es la adolescencia? 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58204" cy="4483113"/>
          </a:xfrm>
        </p:spPr>
        <p:txBody>
          <a:bodyPr/>
          <a:lstStyle/>
          <a:p>
            <a:r>
              <a:rPr lang="es-ES" dirty="0"/>
              <a:t>La adolescencia </a:t>
            </a:r>
            <a:r>
              <a:rPr lang="es-ES" dirty="0" smtClean="0"/>
              <a:t>es </a:t>
            </a:r>
            <a:r>
              <a:rPr lang="es-ES" dirty="0"/>
              <a:t>el periodo intermedio durante el cual no se es niña o niño; pero tampoco se es adulta o adulto.</a:t>
            </a:r>
          </a:p>
          <a:p>
            <a:r>
              <a:rPr lang="es-ES" dirty="0"/>
              <a:t>Es una etapa en la vida de todos los seres humanos  que inicia aproximadamente entre  los doce años y dura alrededor de los veinte años, (que es donde comienzo real de la edad adulta).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5697559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adolescencia es un </a:t>
            </a:r>
            <a:r>
              <a:rPr lang="es-ES" dirty="0" smtClean="0"/>
              <a:t>período </a:t>
            </a:r>
            <a:r>
              <a:rPr lang="es-ES" dirty="0"/>
              <a:t>de transición entre la infancia y la edad adulta. Físicamente aparecen numerosos cambios </a:t>
            </a:r>
            <a:r>
              <a:rPr lang="es-ES" dirty="0" smtClean="0"/>
              <a:t>físicos </a:t>
            </a:r>
            <a:r>
              <a:rPr lang="es-ES" dirty="0"/>
              <a:t>y hormonales. 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¿Cuáles son los principales cambios físicos, que se presentan en la etapa de la adolescencia?</a:t>
            </a:r>
          </a:p>
          <a:p>
            <a:r>
              <a:rPr lang="es-ES" dirty="0"/>
              <a:t>Los principales cambios físicos de la adolescencia son, por una parte, cambios en el aparato reproductor, en las mamas de las niñas y en los genitales de los niños; la aparición de vello corporal y un período de crecimiento rápido que dura entre tres y cuatro años,  asimismo  aparecen cambios sexuales, emocionales y afectivos.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ES" dirty="0"/>
              <a:t>Es en </a:t>
            </a:r>
            <a:r>
              <a:rPr lang="es-ES"/>
              <a:t>este </a:t>
            </a:r>
            <a:r>
              <a:rPr lang="es-ES" smtClean="0"/>
              <a:t>período </a:t>
            </a:r>
            <a:r>
              <a:rPr lang="es-ES" dirty="0"/>
              <a:t>cuando se produce la diferenciación entre el organismo femenino y el masculino.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Además </a:t>
            </a:r>
            <a:r>
              <a:rPr lang="es-ES" dirty="0"/>
              <a:t> en las niñas  aparece la </a:t>
            </a:r>
            <a:r>
              <a:rPr lang="es-ES" dirty="0" smtClean="0"/>
              <a:t>menstruación</a:t>
            </a:r>
          </a:p>
          <a:p>
            <a:pPr>
              <a:buNone/>
            </a:pPr>
            <a:r>
              <a:rPr lang="es-ES" dirty="0" smtClean="0"/>
              <a:t> a su primera menstruación se le conoce con el nombre de menarquía,  </a:t>
            </a:r>
            <a:r>
              <a:rPr lang="es-ES" dirty="0"/>
              <a:t>por lo tanto,  el comienzo de la posibilidad de reproducción sexual.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072098"/>
          </a:xfrm>
        </p:spPr>
        <p:txBody>
          <a:bodyPr/>
          <a:lstStyle/>
          <a:p>
            <a:r>
              <a:rPr lang="es-ES" dirty="0"/>
              <a:t>Entre los muchos cambios que surgen a nivel psicológico, se presenta la búsqueda de la propia identidad y de una mayor independencia.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/>
              <a:t>En esta etapa los adolescentes quieren que los adultos les traten de una manera diferente a cuando eran niños.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642918"/>
            <a:ext cx="8358246" cy="5786478"/>
          </a:xfrm>
        </p:spPr>
        <p:txBody>
          <a:bodyPr/>
          <a:lstStyle/>
          <a:p>
            <a:r>
              <a:rPr lang="es-ES" dirty="0"/>
              <a:t>Durante este lapso son frecuentes los cambios de humor, irritabilidad, impulsividad, nerviosismo, cierta agresividad y rebeldía, entre otras cosas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Otro de los cambios fundamentales de la adolescencia es la importancia que adquieren sus  amigos. 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Resultado de imagen de adolescencia dibujo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0422">
            <a:off x="5159697" y="4583382"/>
            <a:ext cx="2360720" cy="160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444</Words>
  <Application>Microsoft Office PowerPoint</Application>
  <PresentationFormat>Presentación en pantalla (4:3)</PresentationFormat>
  <Paragraphs>74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Adolescencia</vt:lpstr>
      <vt:lpstr>Diapositiva 2</vt:lpstr>
      <vt:lpstr>Diapositiva 3</vt:lpstr>
      <vt:lpstr> ¿Qué es la adolescencia?  </vt:lpstr>
      <vt:lpstr>Diapositiva 5</vt:lpstr>
      <vt:lpstr>Diapositiva 6</vt:lpstr>
      <vt:lpstr>Diapositiva 7</vt:lpstr>
      <vt:lpstr>Diapositiva 8</vt:lpstr>
      <vt:lpstr>Diapositiva 9</vt:lpstr>
      <vt:lpstr>Diapositiva 10</vt:lpstr>
      <vt:lpstr>  Cambios psicológicos en los adolescentes </vt:lpstr>
      <vt:lpstr>Diapositiva 12</vt:lpstr>
      <vt:lpstr>Diapositiva 13</vt:lpstr>
      <vt:lpstr>Diapositiva 14</vt:lpstr>
      <vt:lpstr>Diapositiva 15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Adolescencia</dc:title>
  <dc:creator>*</dc:creator>
  <cp:lastModifiedBy>*</cp:lastModifiedBy>
  <cp:revision>44</cp:revision>
  <dcterms:created xsi:type="dcterms:W3CDTF">2017-02-16T18:28:39Z</dcterms:created>
  <dcterms:modified xsi:type="dcterms:W3CDTF">2017-11-28T16:50:54Z</dcterms:modified>
</cp:coreProperties>
</file>