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62" r:id="rId4"/>
    <p:sldId id="258" r:id="rId5"/>
    <p:sldId id="273" r:id="rId6"/>
    <p:sldId id="274" r:id="rId7"/>
    <p:sldId id="259" r:id="rId8"/>
    <p:sldId id="260" r:id="rId9"/>
    <p:sldId id="261" r:id="rId10"/>
    <p:sldId id="267" r:id="rId11"/>
    <p:sldId id="270" r:id="rId12"/>
    <p:sldId id="271" r:id="rId13"/>
    <p:sldId id="272" r:id="rId14"/>
    <p:sldId id="268" r:id="rId15"/>
    <p:sldId id="264" r:id="rId16"/>
    <p:sldId id="265" r:id="rId17"/>
    <p:sldId id="266" r:id="rId18"/>
    <p:sldId id="275" r:id="rId19"/>
    <p:sldId id="269" r:id="rId20"/>
    <p:sldId id="276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AAEFDC-F250-439C-99AD-7FE8AA095E6E}" type="datetimeFigureOut">
              <a:rPr lang="es-ES" smtClean="0"/>
              <a:pPr/>
              <a:t>29/11/2017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187FED-7AB7-416B-805F-5FF7089AE7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7356" y="642918"/>
            <a:ext cx="5572164" cy="2308324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Los minerales</a:t>
            </a:r>
            <a:endParaRPr lang="es-ES" sz="7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3 Imagen" descr="rar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455932">
            <a:off x="1304309" y="4310483"/>
            <a:ext cx="1749037" cy="171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s://upload.wikimedia.org/wikipedia/commons/thumb/a/a3/Am%C3%A9thystre_sceptre2.jpg/220px-Am%C3%A9thystre_sceptre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482075">
            <a:off x="6921257" y="2423589"/>
            <a:ext cx="1709888" cy="2247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esultado de imagen de mineral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221159">
            <a:off x="3677776" y="4187077"/>
            <a:ext cx="2030636" cy="1687220"/>
          </a:xfrm>
          <a:prstGeom prst="rect">
            <a:avLst/>
          </a:prstGeom>
          <a:noFill/>
        </p:spPr>
      </p:pic>
      <p:pic>
        <p:nvPicPr>
          <p:cNvPr id="7" name="6 Imagen" descr="Resultado de imagen de minerales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714884"/>
            <a:ext cx="1714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357166"/>
            <a:ext cx="7715304" cy="6357982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Otros minerales como la sal, el azufre,</a:t>
            </a:r>
          </a:p>
          <a:p>
            <a:pPr>
              <a:buNone/>
            </a:pPr>
            <a:r>
              <a:rPr lang="es-ES" dirty="0" smtClean="0"/>
              <a:t>pueden  depositarse como sólidos de</a:t>
            </a:r>
          </a:p>
          <a:p>
            <a:pPr>
              <a:buNone/>
            </a:pPr>
            <a:r>
              <a:rPr lang="es-ES" dirty="0" smtClean="0"/>
              <a:t>estado gaseoso alrededor de las</a:t>
            </a:r>
          </a:p>
          <a:p>
            <a:pPr>
              <a:buNone/>
            </a:pPr>
            <a:r>
              <a:rPr lang="es-ES" dirty="0" smtClean="0"/>
              <a:t>embocaduras volcánicas.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Azufre (S)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		Sal (NaCl)</a:t>
            </a:r>
          </a:p>
        </p:txBody>
      </p:sp>
      <p:pic>
        <p:nvPicPr>
          <p:cNvPr id="6146" name="Picture 2" descr="Imagen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500438"/>
            <a:ext cx="1643074" cy="16430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8" name="AutoShape 4" descr="Imagen relacionada"/>
          <p:cNvSpPr>
            <a:spLocks noChangeAspect="1" noChangeArrowheads="1"/>
          </p:cNvSpPr>
          <p:nvPr/>
        </p:nvSpPr>
        <p:spPr bwMode="auto">
          <a:xfrm>
            <a:off x="155575" y="-1760538"/>
            <a:ext cx="5464175" cy="3679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150" name="Picture 6" descr="Imagen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000504"/>
            <a:ext cx="1599321" cy="1663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Propiedades físicas de los minerales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E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Clivaje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i="1" dirty="0" smtClean="0">
                <a:latin typeface="Arial" pitchFamily="34" charset="0"/>
                <a:cs typeface="Arial" pitchFamily="34" charset="0"/>
              </a:rPr>
              <a:t>o separación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: esta propiedad del mineral, se determina por la disposición atómica en un cristal, si los átomos se encuentran densamente concentrados o fuertemente unidos, el clivaje es difícil, el clivaje es fácil cuando los átomos están esparcidos o débilmente ligados.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285728"/>
            <a:ext cx="7498080" cy="5857916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s-ES" i="1" dirty="0" smtClean="0"/>
          </a:p>
          <a:p>
            <a:pPr>
              <a:buNone/>
            </a:pPr>
            <a:r>
              <a:rPr lang="es-ES" i="1" dirty="0" smtClean="0"/>
              <a:t>Veta:</a:t>
            </a:r>
            <a:r>
              <a:rPr lang="es-ES" dirty="0" smtClean="0"/>
              <a:t> se encuentra relacionada con el color</a:t>
            </a:r>
          </a:p>
          <a:p>
            <a:pPr>
              <a:buNone/>
            </a:pPr>
            <a:r>
              <a:rPr lang="es-ES" dirty="0" smtClean="0"/>
              <a:t>y la dureza del mineral cuando es pulverizado.</a:t>
            </a:r>
          </a:p>
          <a:p>
            <a:pPr>
              <a:buNone/>
            </a:pPr>
            <a:endParaRPr lang="es-ES" i="1" dirty="0" smtClean="0"/>
          </a:p>
          <a:p>
            <a:pPr>
              <a:buNone/>
            </a:pPr>
            <a:r>
              <a:rPr lang="es-ES" i="1" dirty="0" smtClean="0"/>
              <a:t>Partición:</a:t>
            </a:r>
            <a:r>
              <a:rPr lang="es-ES" dirty="0" smtClean="0"/>
              <a:t> incluye la división en determinado</a:t>
            </a:r>
          </a:p>
          <a:p>
            <a:pPr>
              <a:buNone/>
            </a:pPr>
            <a:r>
              <a:rPr lang="es-ES" dirty="0" smtClean="0"/>
              <a:t>plano del mineral.</a:t>
            </a:r>
          </a:p>
          <a:p>
            <a:pPr>
              <a:buNone/>
            </a:pPr>
            <a:endParaRPr lang="es-ES" i="1" dirty="0" smtClean="0"/>
          </a:p>
          <a:p>
            <a:pPr>
              <a:buNone/>
            </a:pPr>
            <a:r>
              <a:rPr lang="es-ES" i="1" dirty="0" smtClean="0"/>
              <a:t>Hendidura</a:t>
            </a:r>
            <a:r>
              <a:rPr lang="es-ES" dirty="0" smtClean="0"/>
              <a:t>: los minerales con hendiduras se</a:t>
            </a:r>
          </a:p>
          <a:p>
            <a:pPr>
              <a:buNone/>
            </a:pPr>
            <a:r>
              <a:rPr lang="es-ES" dirty="0" smtClean="0"/>
              <a:t>romperán en determinada dirección, en donde </a:t>
            </a:r>
          </a:p>
          <a:p>
            <a:pPr>
              <a:buNone/>
            </a:pPr>
            <a:r>
              <a:rPr lang="es-ES" dirty="0" smtClean="0"/>
              <a:t>los enlaces de los átomos no son fuertes.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357166"/>
            <a:ext cx="7498080" cy="5572164"/>
          </a:xfrm>
        </p:spPr>
        <p:txBody>
          <a:bodyPr/>
          <a:lstStyle/>
          <a:p>
            <a:pPr>
              <a:buNone/>
            </a:pPr>
            <a:endParaRPr lang="es-ES" i="1" dirty="0" smtClean="0"/>
          </a:p>
          <a:p>
            <a:pPr>
              <a:buNone/>
            </a:pPr>
            <a:r>
              <a:rPr lang="es-ES" i="1" dirty="0" smtClean="0"/>
              <a:t>Fractura</a:t>
            </a:r>
            <a:r>
              <a:rPr lang="es-ES" dirty="0" smtClean="0"/>
              <a:t>: los minerales no tienen</a:t>
            </a:r>
          </a:p>
          <a:p>
            <a:pPr>
              <a:buNone/>
            </a:pPr>
            <a:r>
              <a:rPr lang="es-ES" dirty="0" smtClean="0"/>
              <a:t>hendiduras, se fracturan cuando se rompen</a:t>
            </a:r>
          </a:p>
          <a:p>
            <a:pPr>
              <a:buNone/>
            </a:pPr>
            <a:r>
              <a:rPr lang="es-ES" dirty="0" smtClean="0"/>
              <a:t>si la fractura tiene una superficie curva o</a:t>
            </a:r>
          </a:p>
          <a:p>
            <a:pPr>
              <a:buNone/>
            </a:pPr>
            <a:r>
              <a:rPr lang="es-ES" dirty="0" smtClean="0"/>
              <a:t>lisa se llama fractura conchoidal de lo</a:t>
            </a:r>
          </a:p>
          <a:p>
            <a:pPr>
              <a:buNone/>
            </a:pPr>
            <a:r>
              <a:rPr lang="es-ES" dirty="0" smtClean="0"/>
              <a:t>contrario las fracturas en la mayoría de los </a:t>
            </a:r>
          </a:p>
          <a:p>
            <a:pPr>
              <a:buNone/>
            </a:pPr>
            <a:r>
              <a:rPr lang="es-ES" dirty="0" smtClean="0"/>
              <a:t>minerales son irregulares.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71736" y="1714488"/>
            <a:ext cx="5786478" cy="156966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ContrastingRightFacing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>
                <a:solidFill>
                  <a:schemeClr val="bg1"/>
                </a:solidFill>
              </a:rPr>
              <a:t>Historia  minera en Costa Rica</a:t>
            </a:r>
            <a:endParaRPr lang="es-E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¿A qué se llama mineralogía?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Se llama mineralogía a la rama de la</a:t>
            </a:r>
          </a:p>
          <a:p>
            <a:pPr>
              <a:buNone/>
            </a:pPr>
            <a:r>
              <a:rPr lang="es-ES" dirty="0" smtClean="0"/>
              <a:t>geología que trata de explicar los aspectos</a:t>
            </a:r>
          </a:p>
          <a:p>
            <a:pPr>
              <a:buNone/>
            </a:pPr>
            <a:r>
              <a:rPr lang="es-ES" dirty="0" smtClean="0"/>
              <a:t>químicos y físicos de los componentes</a:t>
            </a:r>
          </a:p>
          <a:p>
            <a:pPr>
              <a:buNone/>
            </a:pPr>
            <a:r>
              <a:rPr lang="es-ES" dirty="0" smtClean="0"/>
              <a:t>naturales de la corteza terrestre.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 minera en Costa 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Nuestro país, no ha sido un país de</a:t>
            </a:r>
          </a:p>
          <a:p>
            <a:pPr>
              <a:buNone/>
            </a:pPr>
            <a:r>
              <a:rPr lang="es-ES" dirty="0" smtClean="0"/>
              <a:t>tradición minera, como si lo han sido otros</a:t>
            </a:r>
          </a:p>
          <a:p>
            <a:pPr>
              <a:buNone/>
            </a:pPr>
            <a:r>
              <a:rPr lang="es-ES" dirty="0" smtClean="0"/>
              <a:t>países del istmo, entre los que cabe</a:t>
            </a:r>
          </a:p>
          <a:p>
            <a:pPr>
              <a:buNone/>
            </a:pPr>
            <a:r>
              <a:rPr lang="es-ES" dirty="0" smtClean="0"/>
              <a:t>mencionar a Bolivia, Chile, México, , Estados</a:t>
            </a:r>
          </a:p>
          <a:p>
            <a:pPr>
              <a:buNone/>
            </a:pPr>
            <a:r>
              <a:rPr lang="es-ES" dirty="0" smtClean="0"/>
              <a:t>Unidos, Rusia, China, entre otros.</a:t>
            </a:r>
          </a:p>
          <a:p>
            <a:pPr>
              <a:buNone/>
            </a:pPr>
            <a:r>
              <a:rPr lang="es-ES" dirty="0" smtClean="0"/>
              <a:t>En Costa Rica los primeros registros de</a:t>
            </a:r>
          </a:p>
          <a:p>
            <a:pPr>
              <a:buNone/>
            </a:pPr>
            <a:r>
              <a:rPr lang="es-ES" dirty="0" smtClean="0"/>
              <a:t>explotación de oro se dieron a partir de</a:t>
            </a:r>
          </a:p>
          <a:p>
            <a:pPr>
              <a:buNone/>
            </a:pPr>
            <a:r>
              <a:rPr lang="es-ES" dirty="0" smtClean="0"/>
              <a:t>1820, en el distrito de Esparza y Montes del</a:t>
            </a:r>
          </a:p>
          <a:p>
            <a:pPr>
              <a:buNone/>
            </a:pPr>
            <a:r>
              <a:rPr lang="es-ES" dirty="0" smtClean="0"/>
              <a:t>aguacate.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214290"/>
            <a:ext cx="7498080" cy="5786478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Este tipo de actividad, de carácter regional</a:t>
            </a:r>
          </a:p>
          <a:p>
            <a:pPr>
              <a:buNone/>
            </a:pPr>
            <a:r>
              <a:rPr lang="es-ES" dirty="0" smtClean="0"/>
              <a:t>inicia desarrollándose  en Costa Rica a</a:t>
            </a:r>
          </a:p>
          <a:p>
            <a:pPr>
              <a:buNone/>
            </a:pPr>
            <a:r>
              <a:rPr lang="es-ES" dirty="0" smtClean="0"/>
              <a:t>fines del siglo XIX, hacia 1890, empieza en</a:t>
            </a:r>
          </a:p>
          <a:p>
            <a:pPr>
              <a:buNone/>
            </a:pPr>
            <a:r>
              <a:rPr lang="es-ES" dirty="0" smtClean="0"/>
              <a:t>las regiones de Monte de Oro, Abangares y</a:t>
            </a:r>
          </a:p>
          <a:p>
            <a:pPr>
              <a:buNone/>
            </a:pPr>
            <a:r>
              <a:rPr lang="es-ES" dirty="0" smtClean="0"/>
              <a:t>Tilarán, que posteriormente pasaron a</a:t>
            </a:r>
          </a:p>
          <a:p>
            <a:pPr>
              <a:buNone/>
            </a:pPr>
            <a:r>
              <a:rPr lang="es-ES" dirty="0" smtClean="0"/>
              <a:t>nombrarse  distritos mineros.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285728"/>
            <a:ext cx="7576398" cy="5962672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El movimiento vino acompañado de</a:t>
            </a:r>
          </a:p>
          <a:p>
            <a:pPr>
              <a:buNone/>
            </a:pPr>
            <a:r>
              <a:rPr lang="es-ES" dirty="0" smtClean="0"/>
              <a:t>transformaciones en la estructura de la</a:t>
            </a:r>
          </a:p>
          <a:p>
            <a:pPr>
              <a:buNone/>
            </a:pPr>
            <a:r>
              <a:rPr lang="es-ES" dirty="0" smtClean="0"/>
              <a:t>población de los poblados, ya que se</a:t>
            </a:r>
          </a:p>
          <a:p>
            <a:pPr>
              <a:buNone/>
            </a:pPr>
            <a:r>
              <a:rPr lang="es-ES" dirty="0" smtClean="0"/>
              <a:t>convirtió en un foco de atracción de</a:t>
            </a:r>
          </a:p>
          <a:p>
            <a:pPr>
              <a:buNone/>
            </a:pPr>
            <a:r>
              <a:rPr lang="es-ES" dirty="0" smtClean="0"/>
              <a:t>inversión extranjera.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357166"/>
            <a:ext cx="7576398" cy="5891234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Abangares es distinguido como el cantón</a:t>
            </a:r>
          </a:p>
          <a:p>
            <a:pPr>
              <a:buNone/>
            </a:pPr>
            <a:r>
              <a:rPr lang="es-ES" dirty="0" smtClean="0"/>
              <a:t>minero de Costa Rica, ahí se localizó la</a:t>
            </a:r>
          </a:p>
          <a:p>
            <a:pPr>
              <a:buNone/>
            </a:pPr>
            <a:r>
              <a:rPr lang="es-ES" dirty="0" smtClean="0"/>
              <a:t>industria minera más grande de toda la</a:t>
            </a:r>
          </a:p>
          <a:p>
            <a:pPr>
              <a:buNone/>
            </a:pPr>
            <a:r>
              <a:rPr lang="es-ES" dirty="0" smtClean="0"/>
              <a:t>historia de nuestra Nación.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son los minerales?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Los minerales son bloques que forman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los  cimientos de las Tierra y su corteza.</a:t>
            </a:r>
            <a:endParaRPr lang="es-ES" dirty="0"/>
          </a:p>
        </p:txBody>
      </p:sp>
      <p:pic>
        <p:nvPicPr>
          <p:cNvPr id="16388" name="Picture 4" descr="https://upload.wikimedia.org/wikipedia/commons/thumb/a/a3/Am%C3%A9thystre_sceptre2.jpg/220px-Am%C3%A9thystre_sceptr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55879">
            <a:off x="1688275" y="3379143"/>
            <a:ext cx="1983536" cy="2434341"/>
          </a:xfrm>
          <a:prstGeom prst="rect">
            <a:avLst/>
          </a:prstGeom>
          <a:noFill/>
        </p:spPr>
      </p:pic>
      <p:pic>
        <p:nvPicPr>
          <p:cNvPr id="16390" name="Picture 6" descr="Resultado de imagen de minera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97626">
            <a:off x="4166476" y="4023607"/>
            <a:ext cx="2071702" cy="2071702"/>
          </a:xfrm>
          <a:prstGeom prst="rect">
            <a:avLst/>
          </a:prstGeom>
          <a:noFill/>
        </p:spPr>
      </p:pic>
      <p:pic>
        <p:nvPicPr>
          <p:cNvPr id="16392" name="Picture 8" descr="Imagen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01051">
            <a:off x="6835206" y="3834817"/>
            <a:ext cx="1736661" cy="1736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285728"/>
            <a:ext cx="7498080" cy="5500726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En nuestro país únicamente han operado</a:t>
            </a:r>
          </a:p>
          <a:p>
            <a:pPr>
              <a:buNone/>
            </a:pPr>
            <a:r>
              <a:rPr lang="es-ES" dirty="0" smtClean="0"/>
              <a:t>tres minas de oro a cielo abierto, los</a:t>
            </a:r>
          </a:p>
          <a:p>
            <a:pPr>
              <a:buNone/>
            </a:pPr>
            <a:r>
              <a:rPr lang="es-ES" dirty="0" smtClean="0"/>
              <a:t>impactos que se le ha provocado al medio</a:t>
            </a:r>
          </a:p>
          <a:p>
            <a:pPr>
              <a:buNone/>
            </a:pPr>
            <a:r>
              <a:rPr lang="es-ES" dirty="0" smtClean="0"/>
              <a:t>han sido  fuertes y causado deterioros</a:t>
            </a:r>
          </a:p>
          <a:p>
            <a:pPr>
              <a:buNone/>
            </a:pPr>
            <a:r>
              <a:rPr lang="es-ES" dirty="0" smtClean="0"/>
              <a:t>devastadores y difíciles de recuperar.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¿Cómo se puede definir el término mineral?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El término mineral, se puede definir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como un compuesto o elemento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químico inorgánico de origen natural,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por su particularidad lo encontramos en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la tierra,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las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rocas y el agua.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¿Qué nombre recibe un mineral cuando no ha sido explotado?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10158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Cuando un mineral no ha sido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explotado, es decir cuando todavía se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encuentra en su forma natural recibe el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nombre de mena</a:t>
            </a:r>
          </a:p>
          <a:p>
            <a:pPr>
              <a:buNone/>
            </a:pP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428604"/>
            <a:ext cx="7647836" cy="581979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Una mena es un mineral del que se puede</a:t>
            </a:r>
          </a:p>
          <a:p>
            <a:pPr>
              <a:buNone/>
            </a:pPr>
            <a:r>
              <a:rPr lang="es-ES" dirty="0" smtClean="0"/>
              <a:t>extraer un elemento, un metal</a:t>
            </a:r>
          </a:p>
          <a:p>
            <a:pPr>
              <a:buNone/>
            </a:pPr>
            <a:r>
              <a:rPr lang="es-ES" dirty="0" smtClean="0"/>
              <a:t>generalmente, por contenerlo en cantidad</a:t>
            </a:r>
          </a:p>
          <a:p>
            <a:pPr>
              <a:buNone/>
            </a:pPr>
            <a:r>
              <a:rPr lang="es-ES" dirty="0" smtClean="0"/>
              <a:t>suficiente para ser aprovechado.</a:t>
            </a:r>
          </a:p>
          <a:p>
            <a:pPr>
              <a:buNone/>
            </a:pPr>
            <a:r>
              <a:rPr lang="es-ES" dirty="0" smtClean="0"/>
              <a:t>Así, se dice que un mineral es mena de un</a:t>
            </a:r>
          </a:p>
          <a:p>
            <a:pPr>
              <a:buNone/>
            </a:pPr>
            <a:r>
              <a:rPr lang="es-ES" dirty="0" smtClean="0"/>
              <a:t>metal cuando mediante minería es posible</a:t>
            </a:r>
          </a:p>
          <a:p>
            <a:pPr>
              <a:buNone/>
            </a:pPr>
            <a:r>
              <a:rPr lang="es-ES" dirty="0" smtClean="0"/>
              <a:t>extraer ese mineral de un yacimiento y</a:t>
            </a:r>
          </a:p>
          <a:p>
            <a:pPr>
              <a:buNone/>
            </a:pPr>
            <a:r>
              <a:rPr lang="es-ES" dirty="0" smtClean="0"/>
              <a:t>luego mediante metalurgia obtener el metal</a:t>
            </a:r>
          </a:p>
          <a:p>
            <a:pPr>
              <a:buNone/>
            </a:pPr>
            <a:r>
              <a:rPr lang="es-ES" dirty="0" smtClean="0"/>
              <a:t>de ese mineral.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142976" y="285728"/>
            <a:ext cx="7786742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Las menas suelen ser óxidos, sulfuros,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o silicatos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Menas de algunos elementos principales.</a:t>
            </a:r>
          </a:p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				mercurio(Hg)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Oro (Au) </a:t>
            </a:r>
          </a:p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				estaño(Sn)</a:t>
            </a:r>
          </a:p>
        </p:txBody>
      </p:sp>
      <p:pic>
        <p:nvPicPr>
          <p:cNvPr id="6" name="Picture 3" descr="C:\Documents and Settings\PC\Mis documentos\or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39037">
            <a:off x="1700537" y="3699994"/>
            <a:ext cx="1798777" cy="1570189"/>
          </a:xfrm>
          <a:prstGeom prst="rect">
            <a:avLst/>
          </a:prstGeom>
          <a:noFill/>
        </p:spPr>
      </p:pic>
      <p:pic>
        <p:nvPicPr>
          <p:cNvPr id="2051" name="Picture 3" descr="C:\Documents and Settings\PC\Mis documentos\negr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23592">
            <a:off x="6454505" y="2771171"/>
            <a:ext cx="1782376" cy="1479372"/>
          </a:xfrm>
          <a:prstGeom prst="rect">
            <a:avLst/>
          </a:prstGeom>
          <a:noFill/>
        </p:spPr>
      </p:pic>
      <p:pic>
        <p:nvPicPr>
          <p:cNvPr id="2052" name="Picture 4" descr="C:\Documents and Settings\PC\Mis documentos\estañ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786322"/>
            <a:ext cx="2024062" cy="1508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smtClean="0">
                <a:latin typeface="Arial" pitchFamily="34" charset="0"/>
                <a:cs typeface="Arial" pitchFamily="34" charset="0"/>
              </a:rPr>
              <a:t>¿A qué se le llama mineral?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Se le llama mineral al material que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localizamos en la corteza terrestre,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caracterizado por su composición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química y su estructura interna.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¿Cuántos minerales existen?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Existen diferentes tipos de minerales, entre</a:t>
            </a:r>
          </a:p>
          <a:p>
            <a:pPr>
              <a:buNone/>
            </a:pPr>
            <a:r>
              <a:rPr lang="es-ES" dirty="0" smtClean="0"/>
              <a:t>ellos se catalogan ocho grupos, de acuerdo</a:t>
            </a:r>
          </a:p>
          <a:p>
            <a:pPr>
              <a:buNone/>
            </a:pPr>
            <a:r>
              <a:rPr lang="es-ES" dirty="0" smtClean="0"/>
              <a:t>a los componentes, estos son: minerales,</a:t>
            </a:r>
          </a:p>
          <a:p>
            <a:pPr>
              <a:buNone/>
            </a:pPr>
            <a:r>
              <a:rPr lang="es-ES" dirty="0" smtClean="0"/>
              <a:t>sulfuros, óxidos, sulfatos, carbonatos,</a:t>
            </a:r>
          </a:p>
          <a:p>
            <a:pPr>
              <a:buNone/>
            </a:pPr>
            <a:r>
              <a:rPr lang="es-ES" dirty="0" smtClean="0"/>
              <a:t>haluros, fosfatos y silicatos.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¿Cómo se han formado los minerales?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Los minerales se han formado de diferentes</a:t>
            </a:r>
          </a:p>
          <a:p>
            <a:pPr>
              <a:buNone/>
            </a:pPr>
            <a:r>
              <a:rPr lang="es-ES" dirty="0" smtClean="0"/>
              <a:t>maneras, algunos se derivan directamente</a:t>
            </a:r>
          </a:p>
          <a:p>
            <a:pPr>
              <a:buNone/>
            </a:pPr>
            <a:r>
              <a:rPr lang="es-ES" dirty="0" smtClean="0"/>
              <a:t>del magma o roca fundida que se solidifican</a:t>
            </a:r>
          </a:p>
          <a:p>
            <a:pPr>
              <a:buNone/>
            </a:pPr>
            <a:r>
              <a:rPr lang="es-ES" dirty="0" smtClean="0"/>
              <a:t>constituyendo las rocas ígneas.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</TotalTime>
  <Words>707</Words>
  <Application>Microsoft Office PowerPoint</Application>
  <PresentationFormat>Presentación en pantalla 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Solsticio</vt:lpstr>
      <vt:lpstr>Diapositiva 1</vt:lpstr>
      <vt:lpstr>¿Qué son los minerales?</vt:lpstr>
      <vt:lpstr>¿Cómo se puede definir el término mineral?</vt:lpstr>
      <vt:lpstr>¿Qué nombre recibe un mineral cuando no ha sido explotado?</vt:lpstr>
      <vt:lpstr>Diapositiva 5</vt:lpstr>
      <vt:lpstr>Diapositiva 6</vt:lpstr>
      <vt:lpstr>¿A qué se le llama mineral?</vt:lpstr>
      <vt:lpstr>¿Cuántos minerales existen?</vt:lpstr>
      <vt:lpstr>¿Cómo se han formado los minerales?</vt:lpstr>
      <vt:lpstr>Diapositiva 10</vt:lpstr>
      <vt:lpstr>Propiedades físicas de los minerales</vt:lpstr>
      <vt:lpstr>Diapositiva 12</vt:lpstr>
      <vt:lpstr>Diapositiva 13</vt:lpstr>
      <vt:lpstr>Diapositiva 14</vt:lpstr>
      <vt:lpstr>¿A qué se llama mineralogía?</vt:lpstr>
      <vt:lpstr>Historia minera en Costa Rica</vt:lpstr>
      <vt:lpstr>Diapositiva 17</vt:lpstr>
      <vt:lpstr>Diapositiva 18</vt:lpstr>
      <vt:lpstr>Diapositiva 19</vt:lpstr>
      <vt:lpstr>Diapositiva 20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minerales</dc:title>
  <dc:creator>*</dc:creator>
  <cp:lastModifiedBy>*</cp:lastModifiedBy>
  <cp:revision>92</cp:revision>
  <dcterms:created xsi:type="dcterms:W3CDTF">2017-05-29T14:16:48Z</dcterms:created>
  <dcterms:modified xsi:type="dcterms:W3CDTF">2017-11-29T19:57:30Z</dcterms:modified>
</cp:coreProperties>
</file>