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0" r:id="rId3"/>
    <p:sldId id="269" r:id="rId4"/>
    <p:sldId id="268" r:id="rId5"/>
    <p:sldId id="266" r:id="rId6"/>
    <p:sldId id="258" r:id="rId7"/>
    <p:sldId id="259" r:id="rId8"/>
    <p:sldId id="274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A7107-14E7-484B-87A3-3BE272561E02}" type="datetimeFigureOut">
              <a:rPr lang="es-ES" smtClean="0"/>
              <a:pPr/>
              <a:t>27/11/2017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BE33-483D-4D3E-8ADE-7C088A4228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A7107-14E7-484B-87A3-3BE272561E02}" type="datetimeFigureOut">
              <a:rPr lang="es-ES" smtClean="0"/>
              <a:pPr/>
              <a:t>27/11/2017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BE33-483D-4D3E-8ADE-7C088A4228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A7107-14E7-484B-87A3-3BE272561E02}" type="datetimeFigureOut">
              <a:rPr lang="es-ES" smtClean="0"/>
              <a:pPr/>
              <a:t>27/11/2017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BE33-483D-4D3E-8ADE-7C088A4228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A7107-14E7-484B-87A3-3BE272561E02}" type="datetimeFigureOut">
              <a:rPr lang="es-ES" smtClean="0"/>
              <a:pPr/>
              <a:t>27/11/2017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BE33-483D-4D3E-8ADE-7C088A4228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A7107-14E7-484B-87A3-3BE272561E02}" type="datetimeFigureOut">
              <a:rPr lang="es-ES" smtClean="0"/>
              <a:pPr/>
              <a:t>27/11/2017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BE33-483D-4D3E-8ADE-7C088A4228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A7107-14E7-484B-87A3-3BE272561E02}" type="datetimeFigureOut">
              <a:rPr lang="es-ES" smtClean="0"/>
              <a:pPr/>
              <a:t>27/11/2017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BE33-483D-4D3E-8ADE-7C088A4228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A7107-14E7-484B-87A3-3BE272561E02}" type="datetimeFigureOut">
              <a:rPr lang="es-ES" smtClean="0"/>
              <a:pPr/>
              <a:t>27/11/2017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BE33-483D-4D3E-8ADE-7C088A4228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A7107-14E7-484B-87A3-3BE272561E02}" type="datetimeFigureOut">
              <a:rPr lang="es-ES" smtClean="0"/>
              <a:pPr/>
              <a:t>27/11/2017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BE33-483D-4D3E-8ADE-7C088A4228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A7107-14E7-484B-87A3-3BE272561E02}" type="datetimeFigureOut">
              <a:rPr lang="es-ES" smtClean="0"/>
              <a:pPr/>
              <a:t>27/11/2017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BE33-483D-4D3E-8ADE-7C088A4228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A7107-14E7-484B-87A3-3BE272561E02}" type="datetimeFigureOut">
              <a:rPr lang="es-ES" smtClean="0"/>
              <a:pPr/>
              <a:t>27/11/2017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BE33-483D-4D3E-8ADE-7C088A4228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A7107-14E7-484B-87A3-3BE272561E02}" type="datetimeFigureOut">
              <a:rPr lang="es-ES" smtClean="0"/>
              <a:pPr/>
              <a:t>27/11/2017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BE33-483D-4D3E-8ADE-7C088A4228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A7107-14E7-484B-87A3-3BE272561E02}" type="datetimeFigureOut">
              <a:rPr lang="es-ES" smtClean="0"/>
              <a:pPr/>
              <a:t>27/11/2017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5BE33-483D-4D3E-8ADE-7C088A42288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gif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DZCNp7mWF2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1026" name="Picture 2" descr="C:\Documents and Settings\PC\Mis documentos\tiem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143040" y="-428652"/>
            <a:ext cx="11337926" cy="8504238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2928926" y="1428736"/>
            <a:ext cx="3786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Máquinas simples.</a:t>
            </a:r>
            <a:endParaRPr lang="es-ES" sz="3600" dirty="0"/>
          </a:p>
        </p:txBody>
      </p:sp>
      <p:pic>
        <p:nvPicPr>
          <p:cNvPr id="9" name="8 Imagen" descr="http://t0.gstatic.com/images?q=tbn:6zl0Ehioe1793M:http://4.bp.blogspot.com/_saLC1kILVRo/Srf9uKTm0wI/AAAAAAAAAA4/wixp8WTbaEY/s400/rueda%255B1%255D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21111518">
            <a:off x="1093504" y="1316307"/>
            <a:ext cx="1540575" cy="142876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0" name="9 Imagen" descr="http://t3.gstatic.com/images?q=tbn:CQ0_DSdL7Qz9RM:http://4.bp.blogspot.com/_gNY7tKd-5zw/SDuTEQaxU2I/AAAAAAAAAHE/QEXfkLMgYi4/s320/TIJERA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 rot="19985450">
            <a:off x="7564175" y="1061810"/>
            <a:ext cx="1605034" cy="161043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10 Imagen" descr="http://2.bp.blogspot.com/_IYZI6ncF-jU/S_Eyib7JYMI/AAAAAAAAAAU/vWRZhshjO8E/s320/tuerca-y-tornillo-thumb83539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 rot="20991680">
            <a:off x="1251564" y="4062620"/>
            <a:ext cx="1712311" cy="219729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11 Imagen" descr="http://4.bp.blogspot.com/_kT82yu-Ty5I/Sm93vUvpg8I/AAAAAAAAABc/S6bC2F7R2vg/s320/ope_rueda05.gif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 rot="625031">
            <a:off x="6856587" y="3559143"/>
            <a:ext cx="2464843" cy="25794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3" name="12 Imagen" descr="http://www.pendulum.es/estudiolo/imgnegr/E54A.jp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86248" y="2928934"/>
            <a:ext cx="1605034" cy="215634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2050" name="Picture 2" descr="C:\Documents and Settings\PC\Mis documentos\tiem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00164" y="-928718"/>
            <a:ext cx="11337926" cy="8504238"/>
          </a:xfrm>
          <a:prstGeom prst="rect">
            <a:avLst/>
          </a:prstGeom>
          <a:noFill/>
        </p:spPr>
      </p:pic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500298" y="0"/>
            <a:ext cx="45720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Las </a:t>
            </a:r>
            <a:r>
              <a:rPr kumimoji="0" lang="es-E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máquinas</a:t>
            </a:r>
            <a:endParaRPr kumimoji="0" lang="es-ES" sz="1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285852" y="785794"/>
            <a:ext cx="78581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 humanidad con relación los descubrimientos, e inventos consiguió clasificar las máquinas, muchas de ellas son máquinas simples, se han utilizado desde la antigüedad.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357290" y="1714488"/>
            <a:ext cx="778671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Durante tiempos remotos, el ser humano ha buscado la manera de solventar problemas que se le presentan en su vida cotidiana.</a:t>
            </a:r>
            <a:endParaRPr kumimoji="0" lang="es-E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Por ejemplo para caza, la pesca, la recolección de frutos entre otros quehaceres, que en ese instante eran las necesidades básicas para la sobrevivencia y para realizarlas con poder y audacia, se hizo necesario utilizar diversos instrumentos. 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 rot="10800000" flipV="1">
            <a:off x="1071538" y="4000504"/>
            <a:ext cx="864399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Fue así que poco a poco se descubrieron grandes cosas como que se podía hacer un arco con una rama   que al doblarla y ser sujetada a los extremos de una cuerda estirada, se podría lanzar una flecha, o cualquier otro objeto a grandes distancias.</a:t>
            </a:r>
            <a:endParaRPr kumimoji="0" lang="es-E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Los primeros utensilios que el ser humano manejo y le ayudaron a hacer más fácil fueron: lanzas, arcos, flechas, hachas, cuchillos.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3074" name="Picture 2" descr="C:\Documents and Settings\PC\Mis documentos\tiem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96963" y="-822325"/>
            <a:ext cx="11337926" cy="8504238"/>
          </a:xfrm>
          <a:prstGeom prst="rect">
            <a:avLst/>
          </a:prstGeom>
          <a:noFill/>
        </p:spPr>
      </p:pic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1571604" y="-285776"/>
            <a:ext cx="8001056" cy="303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Cuando se dio cuenta que el arco, la rueda, las palancas, le ayudaban a realizar más fácil sus trabajos, fue cuando se inicio el uso de las máquinas simples.</a:t>
            </a:r>
            <a:endParaRPr kumimoji="0" lang="es-E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Ahora permítame hacer dos preguntas.</a:t>
            </a:r>
            <a:endParaRPr kumimoji="0" lang="es-E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¿Qué tipo de herramientas utiliza usted todos los días al desayunar, almorzar, o cenar?</a:t>
            </a:r>
            <a:endParaRPr kumimoji="0" lang="es-E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¿Qué tipo de herramienta utiliza el sastre, la costurera para poder confeccionar una prenda de vestir?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E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Observe algunas ilustraciones que seguro le ayudaran con las dos preguntas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6" name="5 Imagen" descr="https://encrypted-tbn3.gstatic.com/images?q=tbn:ANd9GcS0uN154RZrNGYx6dHGH7UJThQI-jq4hai0gfhFdiaTt6l4O-kIeQ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21165796">
            <a:off x="1180246" y="3109079"/>
            <a:ext cx="1842448" cy="1842448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7" name="6 Imagen" descr="https://encrypted-tbn1.gstatic.com/images?q=tbn:ANd9GcQG98DYPbhyw6FrDGU_LoKyBb-davMJcVqP60hDlDOoVwgGOIG-Q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 rot="236016">
            <a:off x="7694826" y="3125493"/>
            <a:ext cx="1618047" cy="154219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10 Imagen" descr="costura.gif"/>
          <p:cNvPicPr/>
          <p:nvPr/>
        </p:nvPicPr>
        <p:blipFill>
          <a:blip r:embed="rId5"/>
          <a:stretch>
            <a:fillRect/>
          </a:stretch>
        </p:blipFill>
        <p:spPr>
          <a:xfrm>
            <a:off x="4714876" y="3429000"/>
            <a:ext cx="1643074" cy="19288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8 Imagen" descr="https://encrypted-tbn2.gstatic.com/images?q=tbn:ANd9GcTjoui5m9AsMmJSp38dUKB0m9-WRKnV-xGsYvwME8fJugSIpV6N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 rot="20279899">
            <a:off x="2144392" y="5476983"/>
            <a:ext cx="2082706" cy="155584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9 Imagen" descr="http://t3.gstatic.com/images?q=tbn:CQ0_DSdL7Qz9RM:http://www.gipysb.com/images/TIJERA-CORTE-CHIROFORM-5--2.jpg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 rot="16200000">
            <a:off x="6786578" y="5356746"/>
            <a:ext cx="1509499" cy="150125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098" name="Picture 2" descr="C:\Documents and Settings\PC\Mis documentos\tiem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00164" y="-857280"/>
            <a:ext cx="11337926" cy="8504238"/>
          </a:xfrm>
          <a:prstGeom prst="rect">
            <a:avLst/>
          </a:prstGeom>
          <a:noFill/>
        </p:spPr>
      </p:pic>
      <p:pic>
        <p:nvPicPr>
          <p:cNvPr id="5" name="4 Imagen" descr="Cuchara, Cuchillo, Tenedor...Hasta 13 referencias del modelo, desde 25 centimos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928670"/>
            <a:ext cx="1645977" cy="204716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5 Imagen" descr="http://t3.gstatic.com/images?q=tbn:lDvvJNxAKIOO3M:http://www.lasmanualidades.com/wp-content/uploads/2007/08/aislante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1934" y="2428868"/>
            <a:ext cx="2464843" cy="131018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6 Imagen" descr="Ver imagen en tamaño completo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43834" y="1071546"/>
            <a:ext cx="1792927" cy="137842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142976" y="4143380"/>
            <a:ext cx="821537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Pues bien esas herramientas nos ayudaran a hacer más fácil el trabajo se les puede decir máquinas simples.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285852" y="5143512"/>
            <a:ext cx="757239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Existen máquinas compuestas y simples como la polea, el torno, el plano inclinado, entre otros.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7" name="Picture 3" descr="C:\Documents and Settings\PC\Mis documentos\tiem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96963" y="-822325"/>
            <a:ext cx="11337926" cy="8504238"/>
          </a:xfrm>
          <a:prstGeom prst="rect">
            <a:avLst/>
          </a:prstGeom>
          <a:noFill/>
        </p:spPr>
      </p:pic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285852" y="2571744"/>
            <a:ext cx="8858312" cy="2108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Máquina simple.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Una </a:t>
            </a: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máquina simple</a:t>
            </a:r>
            <a:r>
              <a:rPr lang="es-ES" sz="2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es un ingenio mecánico que transforma una fuerza aplicada en otra resultante, modificando la magnitud de la fuerza, su dirección, la longitud de desplazamiento o una combinación de ellas.</a:t>
            </a:r>
            <a:endParaRPr kumimoji="0" lang="es-E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En una máquina simple se cumple la ley de la conservación de la energía: «la energía ni se crea ni se destruye; solamente se transforma».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714480" y="-428652"/>
            <a:ext cx="7429520" cy="2416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La palanca.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La </a:t>
            </a: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palanca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es una máquina simple que tiene como función transmitir una fuerza. Está compuesta por una barra rígida que puede girar libremente alrededor de un punto de apoyo llamado </a:t>
            </a: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fulcro,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debido a la acción de dos fuerzas  contrapuestas que son la potencia y la resistencia. La palanca puede manipularse con dos finalidades vencer fuerzas u obtener desplazamientos.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122" name="Picture 2" descr="C:\Documents and Settings\PC\Mis documentos\tiem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71602" y="-857280"/>
            <a:ext cx="11337926" cy="8504238"/>
          </a:xfrm>
          <a:prstGeom prst="rect">
            <a:avLst/>
          </a:prstGeom>
          <a:noFill/>
        </p:spPr>
      </p:pic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142976" y="214290"/>
            <a:ext cx="8429684" cy="118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La polea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La </a:t>
            </a: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polea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también llamada </a:t>
            </a: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garrucha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carrucha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trocla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trócola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o </a:t>
            </a: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carrillo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es una máquina simple que sirve para transmitir una fuerza.  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857224" y="1571612"/>
            <a:ext cx="90726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Torno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El torno es una máquina simple, la más antigua y la más importante en la actualidad.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42910" y="2500306"/>
            <a:ext cx="921550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Durante el siglo XIII, los tornos de madera, eran movidos por una cuerda arrollada</a:t>
            </a:r>
            <a:r>
              <a:rPr kumimoji="0" lang="es-E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</a:t>
            </a:r>
            <a:r>
              <a:rPr kumimoji="0" lang="es-E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u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 pedal.</a:t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Esta máquina ha sido perfeccionada y mejorada con el paso del tiempo. El torno se  encuentra formado por un cilindro horizontal que gira  sobre un eje fijo.</a:t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En el cilindro se arrolla una cuerda de la que depende el cuerpo que se haya a subir.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6146" name="Picture 2" descr="C:\Documents and Settings\PC\Mis documentos\tiem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14478" y="-357214"/>
            <a:ext cx="11337926" cy="8504238"/>
          </a:xfrm>
          <a:prstGeom prst="rect">
            <a:avLst/>
          </a:prstGeom>
          <a:noFill/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357290" y="0"/>
            <a:ext cx="8572528" cy="6109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Plano	inclinado</a:t>
            </a:r>
            <a:b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El plano inclinado tiene muchos usos especialmente cuando se necesita subir o bajar objetos, el plano inclinado es una rampa que posee cierta elevación.</a:t>
            </a:r>
            <a:b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Este tipo de máquina accede a desplazar la carga con menos esfuerzo, ya que parte del trabajo lo despliega la gravedad si el objeto esta siendo bajado o subido.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20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20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20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20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20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20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8194" name="Picture 2" descr="C:\Documents and Settings\PC\Mis documentos\mam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2214554"/>
            <a:ext cx="5429288" cy="375534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3074" name="Picture 2" descr="C:\Documents and Settings\PC\Mis documentos\tiem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00164" y="-1071594"/>
            <a:ext cx="11337926" cy="8504238"/>
          </a:xfrm>
          <a:prstGeom prst="rect">
            <a:avLst/>
          </a:prstGeom>
          <a:noFill/>
        </p:spPr>
      </p:pic>
      <p:sp>
        <p:nvSpPr>
          <p:cNvPr id="6" name="5 Rectángulo"/>
          <p:cNvSpPr/>
          <p:nvPr/>
        </p:nvSpPr>
        <p:spPr>
          <a:xfrm>
            <a:off x="1928794" y="857232"/>
            <a:ext cx="7000924" cy="530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s-ES" sz="1050" dirty="0" smtClean="0"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dirty="0" smtClean="0">
                <a:latin typeface="Calibri" pitchFamily="34" charset="0"/>
                <a:ea typeface="Calibri" pitchFamily="34" charset="0"/>
                <a:cs typeface="Times New Roman" pitchFamily="18" charset="0"/>
                <a:hlinkClick r:id="rId3"/>
              </a:rPr>
              <a:t>http://www.youtube.com/watch?v=DZCNp7mWF20</a:t>
            </a:r>
            <a:endParaRPr lang="es-ES" sz="1600" dirty="0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488</Words>
  <Application>Microsoft Office PowerPoint</Application>
  <PresentationFormat>Presentación en pantalla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Company>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*</dc:creator>
  <cp:lastModifiedBy>*</cp:lastModifiedBy>
  <cp:revision>44</cp:revision>
  <dcterms:created xsi:type="dcterms:W3CDTF">2017-04-16T21:24:35Z</dcterms:created>
  <dcterms:modified xsi:type="dcterms:W3CDTF">2017-11-27T14:15:07Z</dcterms:modified>
</cp:coreProperties>
</file>