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90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71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5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8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67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84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5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12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50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45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85C54-DF09-D447-82DA-4E6271ED1B8A}" type="datetimeFigureOut">
              <a:rPr lang="es-ES" smtClean="0"/>
              <a:t>21/9/20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1FDC-7C8C-144C-9070-4F80BDF72A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52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Veamos otro ejemplo</a:t>
            </a:r>
            <a:endParaRPr lang="es-ES" dirty="0"/>
          </a:p>
        </p:txBody>
      </p:sp>
      <p:pic>
        <p:nvPicPr>
          <p:cNvPr id="7" name="Marcador de contenido 6" descr="Captura de Pantalla 2020-09-18 a la(s) 15.48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26" b="-30826"/>
          <a:stretch>
            <a:fillRect/>
          </a:stretch>
        </p:blipFill>
        <p:spPr/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La figura geométrica que observamos a la par corresponde a un rectángulo. 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Si b representa el largo de un rectángulo y a su ancho, entonces podemos decir que el número 2 es una cantidad constante en la igualdad que permite calcular el perímetro (P) del rectángulo. 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Recordemos que el perímetro del rectángulo se obtiene sumando 2 veces la medida del largo, más 2 veces la medida del ancho. </a:t>
            </a:r>
          </a:p>
          <a:p>
            <a:endParaRPr lang="es-ES" dirty="0"/>
          </a:p>
          <a:p>
            <a:r>
              <a:rPr lang="es-ES" sz="2800" b="1" dirty="0" smtClean="0"/>
              <a:t>P= 2 </a:t>
            </a:r>
            <a:r>
              <a:rPr lang="es-ES" sz="2800" b="1" dirty="0" smtClean="0"/>
              <a:t>x b </a:t>
            </a:r>
            <a:r>
              <a:rPr lang="es-ES" sz="2800" b="1" dirty="0" smtClean="0"/>
              <a:t>+ 2 x a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58752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Podemos decir entonces</a:t>
            </a:r>
            <a:r>
              <a:rPr lang="mr-IN" dirty="0" smtClean="0"/>
              <a:t>…</a:t>
            </a:r>
            <a:endParaRPr lang="es-ES" dirty="0"/>
          </a:p>
        </p:txBody>
      </p:sp>
      <p:pic>
        <p:nvPicPr>
          <p:cNvPr id="5" name="Marcador de contenido 4" descr="Captura de Pantalla 2020-09-18 a la(s) 15.48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26" b="-30826"/>
          <a:stretch>
            <a:fillRect/>
          </a:stretch>
        </p:blipFill>
        <p:spPr>
          <a:xfrm>
            <a:off x="3575050" y="273051"/>
            <a:ext cx="5111750" cy="4030008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1800" dirty="0" smtClean="0"/>
              <a:t>En el ejemplo anterior,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a,b</a:t>
            </a:r>
            <a:r>
              <a:rPr lang="es-ES" sz="1800" b="1" dirty="0" smtClean="0"/>
              <a:t> </a:t>
            </a:r>
            <a:r>
              <a:rPr lang="es-ES" sz="1800" dirty="0" smtClean="0"/>
              <a:t>y </a:t>
            </a:r>
            <a:r>
              <a:rPr lang="es-ES" sz="1800" b="1" dirty="0" smtClean="0"/>
              <a:t>p</a:t>
            </a:r>
            <a:r>
              <a:rPr lang="es-ES" sz="1800" dirty="0" smtClean="0"/>
              <a:t> son cantidades variables, ya que se pueden sustituir por cualquier número. En este caso</a:t>
            </a:r>
            <a:r>
              <a:rPr lang="es-ES" sz="1800" b="1" dirty="0" smtClean="0"/>
              <a:t> a </a:t>
            </a:r>
            <a:r>
              <a:rPr lang="es-ES" sz="1800" dirty="0" smtClean="0"/>
              <a:t>y</a:t>
            </a:r>
            <a:r>
              <a:rPr lang="es-ES" sz="1800" b="1" dirty="0" smtClean="0"/>
              <a:t> b </a:t>
            </a:r>
            <a:r>
              <a:rPr lang="es-ES" sz="1800" dirty="0" smtClean="0"/>
              <a:t>son variables </a:t>
            </a:r>
            <a:r>
              <a:rPr lang="es-ES" sz="1800" dirty="0" smtClean="0"/>
              <a:t>independientes</a:t>
            </a:r>
            <a:r>
              <a:rPr lang="es-ES" sz="1800" dirty="0" smtClean="0"/>
              <a:t>, mientras que </a:t>
            </a:r>
            <a:r>
              <a:rPr lang="es-ES" sz="1800" b="1" dirty="0" smtClean="0"/>
              <a:t>p</a:t>
            </a:r>
            <a:r>
              <a:rPr lang="es-ES" sz="1800" dirty="0" smtClean="0"/>
              <a:t> es una variable dependiente, debido a que la medida del perímetro </a:t>
            </a:r>
            <a:r>
              <a:rPr lang="es-ES" sz="1800" b="1" dirty="0" smtClean="0"/>
              <a:t>(p) </a:t>
            </a:r>
            <a:r>
              <a:rPr lang="es-ES" sz="1800" dirty="0" smtClean="0"/>
              <a:t>depende del valor que tengan </a:t>
            </a:r>
            <a:r>
              <a:rPr lang="es-ES" sz="1800" b="1" dirty="0" smtClean="0"/>
              <a:t>a</a:t>
            </a:r>
            <a:r>
              <a:rPr lang="es-ES" sz="1800" dirty="0" smtClean="0"/>
              <a:t> y </a:t>
            </a:r>
            <a:r>
              <a:rPr lang="es-ES" sz="1800" b="1" dirty="0" smtClean="0"/>
              <a:t>b</a:t>
            </a:r>
            <a:r>
              <a:rPr lang="es-ES" sz="1800" dirty="0" smtClean="0"/>
              <a:t>. </a:t>
            </a:r>
          </a:p>
          <a:p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422588" y="4536746"/>
            <a:ext cx="370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P</a:t>
            </a:r>
            <a:r>
              <a:rPr lang="es-ES" sz="2800" b="1" dirty="0"/>
              <a:t>= 2 x </a:t>
            </a:r>
            <a:r>
              <a:rPr lang="es-ES" sz="2800" b="1" dirty="0">
                <a:solidFill>
                  <a:srgbClr val="FF0000"/>
                </a:solidFill>
              </a:rPr>
              <a:t>b</a:t>
            </a:r>
            <a:r>
              <a:rPr lang="es-ES" sz="2800" b="1" dirty="0"/>
              <a:t> + 2 x </a:t>
            </a:r>
            <a:r>
              <a:rPr lang="es-ES" sz="2800" b="1" dirty="0">
                <a:solidFill>
                  <a:srgbClr val="FF0000"/>
                </a:solidFill>
              </a:rPr>
              <a:t>a</a:t>
            </a:r>
            <a:r>
              <a:rPr lang="es-ES" sz="2800" b="1" dirty="0"/>
              <a:t> </a:t>
            </a:r>
            <a:endParaRPr lang="es-ES" sz="28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153646" y="5756831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variables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991411" y="5827059"/>
            <a:ext cx="179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constantes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9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Resuelva.</a:t>
            </a:r>
            <a:endParaRPr lang="es-ES" dirty="0"/>
          </a:p>
        </p:txBody>
      </p:sp>
      <p:pic>
        <p:nvPicPr>
          <p:cNvPr id="5" name="Marcador de contenido 4" descr="IMG_217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90" r="-80090"/>
          <a:stretch>
            <a:fillRect/>
          </a:stretch>
        </p:blipFill>
        <p:spPr>
          <a:xfrm rot="16200000">
            <a:off x="2616169" y="-389933"/>
            <a:ext cx="3433550" cy="738094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327153" cy="2359959"/>
          </a:xfrm>
        </p:spPr>
        <p:txBody>
          <a:bodyPr/>
          <a:lstStyle/>
          <a:p>
            <a:endParaRPr lang="es-ES" dirty="0"/>
          </a:p>
          <a:p>
            <a:r>
              <a:rPr lang="es-ES" sz="1800" dirty="0" smtClean="0"/>
              <a:t>1. Alejandro es un agente vendedor de gaseosas. Al final de la semana este es el resultado de las ventas que realiz</a:t>
            </a:r>
            <a:r>
              <a:rPr lang="es-ES" sz="1800" dirty="0" smtClean="0"/>
              <a:t>ó. </a:t>
            </a:r>
            <a:endParaRPr lang="es-ES" sz="1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150471" y="5002373"/>
            <a:ext cx="663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</a:t>
            </a:r>
            <a:r>
              <a:rPr lang="es-ES_tradnl" dirty="0" err="1" smtClean="0"/>
              <a:t>cuá</a:t>
            </a:r>
            <a:r>
              <a:rPr lang="es-ES" dirty="0" smtClean="0"/>
              <a:t>les cantidades de la tabla son constantes y cu</a:t>
            </a:r>
            <a:r>
              <a:rPr lang="es-ES" dirty="0" smtClean="0"/>
              <a:t>áles son variables?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730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ejercicio m</a:t>
            </a:r>
            <a:r>
              <a:rPr lang="es-ES" dirty="0" smtClean="0"/>
              <a:t>ás</a:t>
            </a:r>
            <a:r>
              <a:rPr lang="mr-IN" dirty="0" smtClean="0"/>
              <a:t>…</a:t>
            </a:r>
            <a:endParaRPr lang="es-ES" dirty="0"/>
          </a:p>
        </p:txBody>
      </p:sp>
      <p:pic>
        <p:nvPicPr>
          <p:cNvPr id="5" name="Marcador de contenido 4" descr="IMG_21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38" r="-61238"/>
          <a:stretch>
            <a:fillRect/>
          </a:stretch>
        </p:blipFill>
        <p:spPr>
          <a:xfrm rot="16200000">
            <a:off x="-204695" y="1364129"/>
            <a:ext cx="5139768" cy="381597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7670800" cy="626782"/>
          </a:xfrm>
        </p:spPr>
        <p:txBody>
          <a:bodyPr>
            <a:normAutofit lnSpcReduction="10000"/>
          </a:bodyPr>
          <a:lstStyle/>
          <a:p>
            <a:r>
              <a:rPr lang="es-ES" sz="1800" dirty="0" smtClean="0"/>
              <a:t>2. Anote las operaciones que se deben realizar para saber cu</a:t>
            </a:r>
            <a:r>
              <a:rPr lang="es-ES" sz="1800" dirty="0" smtClean="0"/>
              <a:t>ántas botellas de gaseosas vendió </a:t>
            </a:r>
            <a:r>
              <a:rPr lang="es-ES" sz="1800" dirty="0"/>
              <a:t>A</a:t>
            </a:r>
            <a:r>
              <a:rPr lang="es-ES" sz="1800" dirty="0" smtClean="0"/>
              <a:t>lejandro por día. </a:t>
            </a:r>
            <a:endParaRPr lang="es-ES" sz="1800" dirty="0"/>
          </a:p>
        </p:txBody>
      </p:sp>
      <p:sp>
        <p:nvSpPr>
          <p:cNvPr id="6" name="CuadroTexto 5"/>
          <p:cNvSpPr txBox="1"/>
          <p:nvPr/>
        </p:nvSpPr>
        <p:spPr>
          <a:xfrm flipH="1">
            <a:off x="440372" y="4631764"/>
            <a:ext cx="605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Seg</a:t>
            </a:r>
            <a:r>
              <a:rPr lang="es-ES" dirty="0" smtClean="0"/>
              <a:t>ún los datos anteriores, cuál  es la cantidad constante y cuál la variable. 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 flipH="1">
            <a:off x="568659" y="5472669"/>
            <a:ext cx="592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Constante:</a:t>
            </a:r>
          </a:p>
          <a:p>
            <a:r>
              <a:rPr lang="es-ES" dirty="0" smtClean="0"/>
              <a:t>Variable: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03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 </a:t>
            </a:r>
            <a:r>
              <a:rPr lang="es-ES" dirty="0" smtClean="0"/>
              <a:t>ejercicio</a:t>
            </a:r>
            <a:r>
              <a:rPr lang="mr-IN" dirty="0" smtClean="0"/>
              <a:t>…</a:t>
            </a:r>
            <a:r>
              <a:rPr lang="es-ES_tradnl" dirty="0" smtClean="0"/>
              <a:t> </a:t>
            </a:r>
            <a:endParaRPr lang="es-ES" dirty="0"/>
          </a:p>
        </p:txBody>
      </p:sp>
      <p:pic>
        <p:nvPicPr>
          <p:cNvPr id="7" name="Marcador de contenido 6" descr="Captura de Pantalla 2020-09-21 a la(s) 11.57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71" b="-41271"/>
          <a:stretch>
            <a:fillRect/>
          </a:stretch>
        </p:blipFill>
        <p:spPr>
          <a:xfrm>
            <a:off x="3219239" y="273051"/>
            <a:ext cx="1995232" cy="2062194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sz="1600" dirty="0"/>
              <a:t>3</a:t>
            </a:r>
            <a:r>
              <a:rPr lang="es-ES" sz="1600" dirty="0" smtClean="0"/>
              <a:t>. Complete el cuadro identificando las variables y constantes</a:t>
            </a:r>
            <a:r>
              <a:rPr lang="es-ES" sz="1600" dirty="0" smtClean="0"/>
              <a:t> de las figuras geométricas.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9" name="Imagen 8" descr="Captura de Pantalla 2020-09-21 a la(s) 11.59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20" y="3294529"/>
            <a:ext cx="1754061" cy="1557156"/>
          </a:xfrm>
          <a:prstGeom prst="rect">
            <a:avLst/>
          </a:prstGeom>
        </p:spPr>
      </p:pic>
      <p:pic>
        <p:nvPicPr>
          <p:cNvPr id="10" name="Imagen 9" descr="Captura de Pantalla 2020-09-21 a la(s) 12.01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16" y="792254"/>
            <a:ext cx="1960529" cy="127784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02235" y="4482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64457"/>
              </p:ext>
            </p:extLst>
          </p:nvPr>
        </p:nvGraphicFramePr>
        <p:xfrm>
          <a:off x="457199" y="3294529"/>
          <a:ext cx="6087036" cy="311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012"/>
                <a:gridCol w="2029012"/>
                <a:gridCol w="2029012"/>
              </a:tblGrid>
              <a:tr h="778809">
                <a:tc>
                  <a:txBody>
                    <a:bodyPr/>
                    <a:lstStyle/>
                    <a:p>
                      <a:r>
                        <a:rPr lang="es-ES" dirty="0" smtClean="0"/>
                        <a:t>Figura geom</a:t>
                      </a:r>
                      <a:r>
                        <a:rPr lang="es-ES" dirty="0" smtClean="0"/>
                        <a:t>étrica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constantes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variables</a:t>
                      </a:r>
                      <a:endParaRPr lang="es-ES" dirty="0"/>
                    </a:p>
                  </a:txBody>
                  <a:tcPr/>
                </a:tc>
              </a:tr>
              <a:tr h="778809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trapecio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78809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tri</a:t>
                      </a:r>
                      <a:r>
                        <a:rPr lang="es-ES" dirty="0" smtClean="0"/>
                        <a:t>ángulo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78809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rombo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508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271</Words>
  <Application>Microsoft Macintosh PowerPoint</Application>
  <PresentationFormat>Presentación en pantalla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Veamos otro ejemplo</vt:lpstr>
      <vt:lpstr>Podemos decir entonces…</vt:lpstr>
      <vt:lpstr>Resuelva.</vt:lpstr>
      <vt:lpstr>Un ejercicio más…</vt:lpstr>
      <vt:lpstr>Otro ejercicio…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Veamos otro ejemplo</dc:title>
  <dc:creator>USUARIO</dc:creator>
  <cp:lastModifiedBy>USUARIO</cp:lastModifiedBy>
  <cp:revision>20</cp:revision>
  <dcterms:created xsi:type="dcterms:W3CDTF">2020-09-18T21:43:42Z</dcterms:created>
  <dcterms:modified xsi:type="dcterms:W3CDTF">2020-09-22T02:24:50Z</dcterms:modified>
</cp:coreProperties>
</file>