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557-36F2-45AF-B2F4-D61FAEBD7B02}" type="datetimeFigureOut">
              <a:rPr lang="es-CR" smtClean="0"/>
              <a:t>15/04/2013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56D5-CCE8-4777-AA07-5D27364B1E67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557-36F2-45AF-B2F4-D61FAEBD7B02}" type="datetimeFigureOut">
              <a:rPr lang="es-CR" smtClean="0"/>
              <a:t>15/04/2013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56D5-CCE8-4777-AA07-5D27364B1E67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557-36F2-45AF-B2F4-D61FAEBD7B02}" type="datetimeFigureOut">
              <a:rPr lang="es-CR" smtClean="0"/>
              <a:t>15/04/2013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56D5-CCE8-4777-AA07-5D27364B1E67}" type="slidenum">
              <a:rPr lang="es-CR" smtClean="0"/>
              <a:t>‹Nº›</a:t>
            </a:fld>
            <a:endParaRPr lang="es-C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557-36F2-45AF-B2F4-D61FAEBD7B02}" type="datetimeFigureOut">
              <a:rPr lang="es-CR" smtClean="0"/>
              <a:t>15/04/2013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56D5-CCE8-4777-AA07-5D27364B1E67}" type="slidenum">
              <a:rPr lang="es-CR" smtClean="0"/>
              <a:t>‹Nº›</a:t>
            </a:fld>
            <a:endParaRPr lang="es-C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557-36F2-45AF-B2F4-D61FAEBD7B02}" type="datetimeFigureOut">
              <a:rPr lang="es-CR" smtClean="0"/>
              <a:t>15/04/2013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56D5-CCE8-4777-AA07-5D27364B1E67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557-36F2-45AF-B2F4-D61FAEBD7B02}" type="datetimeFigureOut">
              <a:rPr lang="es-CR" smtClean="0"/>
              <a:t>15/04/2013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56D5-CCE8-4777-AA07-5D27364B1E67}" type="slidenum">
              <a:rPr lang="es-CR" smtClean="0"/>
              <a:t>‹Nº›</a:t>
            </a:fld>
            <a:endParaRPr lang="es-C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557-36F2-45AF-B2F4-D61FAEBD7B02}" type="datetimeFigureOut">
              <a:rPr lang="es-CR" smtClean="0"/>
              <a:t>15/04/2013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56D5-CCE8-4777-AA07-5D27364B1E67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557-36F2-45AF-B2F4-D61FAEBD7B02}" type="datetimeFigureOut">
              <a:rPr lang="es-CR" smtClean="0"/>
              <a:t>15/04/2013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56D5-CCE8-4777-AA07-5D27364B1E67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557-36F2-45AF-B2F4-D61FAEBD7B02}" type="datetimeFigureOut">
              <a:rPr lang="es-CR" smtClean="0"/>
              <a:t>15/04/2013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56D5-CCE8-4777-AA07-5D27364B1E67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557-36F2-45AF-B2F4-D61FAEBD7B02}" type="datetimeFigureOut">
              <a:rPr lang="es-CR" smtClean="0"/>
              <a:t>15/04/2013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56D5-CCE8-4777-AA07-5D27364B1E67}" type="slidenum">
              <a:rPr lang="es-CR" smtClean="0"/>
              <a:t>‹Nº›</a:t>
            </a:fld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557-36F2-45AF-B2F4-D61FAEBD7B02}" type="datetimeFigureOut">
              <a:rPr lang="es-CR" smtClean="0"/>
              <a:t>15/04/2013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56D5-CCE8-4777-AA07-5D27364B1E67}" type="slidenum">
              <a:rPr lang="es-CR" smtClean="0"/>
              <a:t>‹Nº›</a:t>
            </a:fld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B310557-36F2-45AF-B2F4-D61FAEBD7B02}" type="datetimeFigureOut">
              <a:rPr lang="es-CR" smtClean="0"/>
              <a:t>15/04/2013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1C56D5-CCE8-4777-AA07-5D27364B1E67}" type="slidenum">
              <a:rPr lang="es-CR" smtClean="0"/>
              <a:t>‹Nº›</a:t>
            </a:fld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/>
          <a:lstStyle/>
          <a:p>
            <a:r>
              <a:rPr lang="es-CR" dirty="0" smtClean="0">
                <a:latin typeface="Bodoni MT Black" pitchFamily="18" charset="0"/>
              </a:rPr>
              <a:t>Valores Humanos y los Derechos de la Niñez</a:t>
            </a:r>
            <a:endParaRPr lang="es-CR" dirty="0">
              <a:latin typeface="Bodoni MT Black" pitchFamily="18" charset="0"/>
            </a:endParaRPr>
          </a:p>
        </p:txBody>
      </p:sp>
      <p:pic>
        <p:nvPicPr>
          <p:cNvPr id="1026" name="Picture 2" descr="chicas,fotografías,gente,infancia,mujeres,niñas,niños,religiones,reza,rez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6" y="3501008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imales,cachorros,chavalinas,emociones,felicidad,fotografías,mascotas,naturaleza,nenas,niñas,niños,perros,personas,sonreí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23608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Ver detal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798" y="2060848"/>
            <a:ext cx="266429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Ver detall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138" y="3819927"/>
            <a:ext cx="2113384" cy="211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officeimg.vo.msecnd.net/en-us/images/MH90040216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134" y="2492896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encrypted-tbn1.gstatic.com/images?q=tbn:ANd9GcQ5q444r12A3cKNx2PHHtGRDSJD0W4D2H9v2mrVs1EGnnke6kC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523" y="4846843"/>
            <a:ext cx="2286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encrypted-tbn0.gstatic.com/images?q=tbn:ANd9GcRjNfcXbX0GFFOzQoZp651M96skUxxcYDxyyyTS1MldVv50wCn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60" y="2049729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encrypted-tbn2.gstatic.com/images?q=tbn:ANd9GcRCQ8YuQg-ycb-E-3b3ICgd5bS2iAp-12E9R71cFBg8MJsdKNOdYw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134" y="5129876"/>
            <a:ext cx="2695877" cy="154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07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2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75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25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75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25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2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2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25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0F0F0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</TotalTime>
  <Words>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Forma de onda</vt:lpstr>
      <vt:lpstr>Valores Humanos y los Derechos de la Niñez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Valores Humanos y los Derechos de la Niñez</dc:title>
  <dc:creator>Reinaldo</dc:creator>
  <cp:lastModifiedBy>Reinaldo</cp:lastModifiedBy>
  <cp:revision>4</cp:revision>
  <dcterms:created xsi:type="dcterms:W3CDTF">2013-04-15T21:53:24Z</dcterms:created>
  <dcterms:modified xsi:type="dcterms:W3CDTF">2013-04-15T22:32:05Z</dcterms:modified>
</cp:coreProperties>
</file>